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0"/>
  </p:notesMasterIdLst>
  <p:handoutMasterIdLst>
    <p:handoutMasterId r:id="rId21"/>
  </p:handoutMasterIdLst>
  <p:sldIdLst>
    <p:sldId id="1841" r:id="rId5"/>
    <p:sldId id="1661" r:id="rId6"/>
    <p:sldId id="1670" r:id="rId7"/>
    <p:sldId id="1847" r:id="rId8"/>
    <p:sldId id="1853" r:id="rId9"/>
    <p:sldId id="1854" r:id="rId10"/>
    <p:sldId id="1855" r:id="rId11"/>
    <p:sldId id="1862" r:id="rId12"/>
    <p:sldId id="1860" r:id="rId13"/>
    <p:sldId id="1861" r:id="rId14"/>
    <p:sldId id="1856" r:id="rId15"/>
    <p:sldId id="1857" r:id="rId16"/>
    <p:sldId id="1858" r:id="rId17"/>
    <p:sldId id="1852" r:id="rId18"/>
    <p:sldId id="1846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A08"/>
    <a:srgbClr val="05A6F0"/>
    <a:srgbClr val="81BC06"/>
    <a:srgbClr val="F35325"/>
    <a:srgbClr val="007FFF"/>
    <a:srgbClr val="B02E7F"/>
    <a:srgbClr val="5E5E60"/>
    <a:srgbClr val="F26224"/>
    <a:srgbClr val="FFFF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9" autoAdjust="0"/>
    <p:restoredTop sz="92109" autoAdjust="0"/>
  </p:normalViewPr>
  <p:slideViewPr>
    <p:cSldViewPr snapToGrid="0">
      <p:cViewPr varScale="1">
        <p:scale>
          <a:sx n="114" d="100"/>
          <a:sy n="114" d="100"/>
        </p:scale>
        <p:origin x="618" y="10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25-Nov-20 15:42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25-Nov-20 15:39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25-Nov-20 15:39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25-Nov-20 15:39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0AA2D-F7C3-2646-AD19-9639BC9F4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34FF8-126F-BC41-83AB-362CF180D1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78ED8-53B6-8541-B4CE-616C82225D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D95A7-1BA9-FF41-8515-00994C817B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CDF8B-190F-9A41-87C9-FA605B0D46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849CE94-4896-DD4F-8977-17C107DDE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B7A55722-E12E-4745-97D0-C6FE2ABF1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814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Add your image here [Drag and Drop]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8D8DC2-3DFD-CF46-9521-01551DFF0A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35523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3955EB-D48F-F640-BE35-EB01D83FB7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58232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A7416A-763F-E54E-AD0C-CB78DA3D1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178" y="264103"/>
            <a:ext cx="10664822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4B3E4FD-769E-B84A-834C-0212AAE99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522" y="928650"/>
            <a:ext cx="10664822" cy="430887"/>
          </a:xfrm>
          <a:prstGeom prst="rect">
            <a:avLst/>
          </a:prstGeom>
          <a:noFill/>
        </p:spPr>
        <p:txBody>
          <a:bodyPr anchor="ctr"/>
          <a:lstStyle>
            <a:lvl1pPr marL="228600" marR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300" b="0" spc="0">
                <a:solidFill>
                  <a:schemeClr val="tx1"/>
                </a:solidFill>
                <a:latin typeface="+mj-lt"/>
              </a:defRPr>
            </a:lvl1pPr>
            <a:lvl2pPr>
              <a:defRPr sz="2400"/>
            </a:lvl2pPr>
            <a:lvl3pPr>
              <a:defRPr sz="2600"/>
            </a:lvl3pPr>
            <a:lvl4pPr>
              <a:defRPr sz="2800"/>
            </a:lvl4pPr>
            <a:lvl5pPr>
              <a:defRPr sz="3400"/>
            </a:lvl5pPr>
            <a:lvl6pPr>
              <a:defRPr sz="2800"/>
            </a:lvl6pPr>
            <a:lvl7pPr>
              <a:defRPr sz="2800"/>
            </a:lvl7pPr>
            <a:lvl8pPr algn="r">
              <a:buNone/>
              <a:defRPr/>
            </a:lvl8pPr>
          </a:lstStyle>
          <a:p>
            <a:pPr marL="3497783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80A85-0255-074A-9251-549073592B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80B941-6869-B54C-B830-3F292D1CC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B37D28D9-AE32-4543-A752-6B3F92F6D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2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E64375E-C454-9B41-849F-5D112B94A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85D3F-D89B-C645-91FB-A0DF155F3B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552E244-F08A-0D42-9B79-618BCCB28E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0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2E244-F08A-0D42-9B79-618BCCB28E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87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F3AE5F8-88EF-D741-BC59-8A5FE45AA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0" y="3114274"/>
            <a:ext cx="4648200" cy="629453"/>
          </a:xfrm>
        </p:spPr>
        <p:txBody>
          <a:bodyPr anchor="ctr"/>
          <a:lstStyle>
            <a:lvl1pPr marL="0" indent="0" algn="r">
              <a:buNone/>
              <a:defRPr sz="3200" b="1" i="0" spc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GB" dirty="0"/>
              <a:t>THANK YOU MESSAGE.</a:t>
            </a:r>
          </a:p>
        </p:txBody>
      </p:sp>
    </p:spTree>
    <p:extLst>
      <p:ext uri="{BB962C8B-B14F-4D97-AF65-F5344CB8AC3E}">
        <p14:creationId xmlns:p14="http://schemas.microsoft.com/office/powerpoint/2010/main" val="166089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F3AE5F8-88EF-D741-BC59-8A5FE45AA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0" y="3114274"/>
            <a:ext cx="4648200" cy="629453"/>
          </a:xfrm>
        </p:spPr>
        <p:txBody>
          <a:bodyPr anchor="ctr"/>
          <a:lstStyle>
            <a:lvl1pPr marL="0" indent="0" algn="r">
              <a:buNone/>
              <a:defRPr sz="3200" b="1" i="0" spc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GB" dirty="0"/>
              <a:t>THANK YOU MESSAGE.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829288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A09A67-B572-3244-A390-08310CB2B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97393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89941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B6B966-3A02-BF4C-B27A-9F3ACCE06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56DAC7C-182F-5C46-9807-19A6537E8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197393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A87077-B7AB-0647-8E46-A7ADECDA05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89941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35B11-5998-466B-9358-4C374CDB5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4979C-A29D-C74C-AD26-08C23DF021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F1B25-EDA0-6346-8833-078C9620FC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80" r:id="rId2"/>
    <p:sldLayoutId id="2147484681" r:id="rId3"/>
    <p:sldLayoutId id="2147484609" r:id="rId4"/>
    <p:sldLayoutId id="2147484577" r:id="rId5"/>
    <p:sldLayoutId id="214748461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573" r:id="rId14"/>
    <p:sldLayoutId id="2147484638" r:id="rId15"/>
    <p:sldLayoutId id="2147484673" r:id="rId16"/>
    <p:sldLayoutId id="2147484249" r:id="rId17"/>
    <p:sldLayoutId id="2147484640" r:id="rId18"/>
    <p:sldLayoutId id="2147484582" r:id="rId19"/>
    <p:sldLayoutId id="2147484584" r:id="rId20"/>
    <p:sldLayoutId id="2147484583" r:id="rId21"/>
    <p:sldLayoutId id="2147484256" r:id="rId22"/>
    <p:sldLayoutId id="2147484678" r:id="rId23"/>
    <p:sldLayoutId id="2147484679" r:id="rId24"/>
    <p:sldLayoutId id="2147484682" r:id="rId25"/>
    <p:sldLayoutId id="2147484299" r:id="rId26"/>
    <p:sldLayoutId id="2147484263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rgize.nl/blog/containers-create-value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2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C5DE-A654-4E2C-82D3-09AB62D1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in 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82003-89FC-41F3-A2C9-048E47D549FE}"/>
              </a:ext>
            </a:extLst>
          </p:cNvPr>
          <p:cNvSpPr/>
          <p:nvPr/>
        </p:nvSpPr>
        <p:spPr bwMode="auto">
          <a:xfrm>
            <a:off x="2091894" y="2570860"/>
            <a:ext cx="3284322" cy="1716279"/>
          </a:xfrm>
          <a:custGeom>
            <a:avLst/>
            <a:gdLst>
              <a:gd name="connsiteX0" fmla="*/ 0 w 3284322"/>
              <a:gd name="connsiteY0" fmla="*/ 0 h 1716279"/>
              <a:gd name="connsiteX1" fmla="*/ 624021 w 3284322"/>
              <a:gd name="connsiteY1" fmla="*/ 0 h 1716279"/>
              <a:gd name="connsiteX2" fmla="*/ 1215199 w 3284322"/>
              <a:gd name="connsiteY2" fmla="*/ 0 h 1716279"/>
              <a:gd name="connsiteX3" fmla="*/ 1937750 w 3284322"/>
              <a:gd name="connsiteY3" fmla="*/ 0 h 1716279"/>
              <a:gd name="connsiteX4" fmla="*/ 2594614 w 3284322"/>
              <a:gd name="connsiteY4" fmla="*/ 0 h 1716279"/>
              <a:gd name="connsiteX5" fmla="*/ 3284322 w 3284322"/>
              <a:gd name="connsiteY5" fmla="*/ 0 h 1716279"/>
              <a:gd name="connsiteX6" fmla="*/ 3284322 w 3284322"/>
              <a:gd name="connsiteY6" fmla="*/ 606419 h 1716279"/>
              <a:gd name="connsiteX7" fmla="*/ 3284322 w 3284322"/>
              <a:gd name="connsiteY7" fmla="*/ 1127023 h 1716279"/>
              <a:gd name="connsiteX8" fmla="*/ 3284322 w 3284322"/>
              <a:gd name="connsiteY8" fmla="*/ 1716279 h 1716279"/>
              <a:gd name="connsiteX9" fmla="*/ 2725987 w 3284322"/>
              <a:gd name="connsiteY9" fmla="*/ 1716279 h 1716279"/>
              <a:gd name="connsiteX10" fmla="*/ 2069123 w 3284322"/>
              <a:gd name="connsiteY10" fmla="*/ 1716279 h 1716279"/>
              <a:gd name="connsiteX11" fmla="*/ 1510788 w 3284322"/>
              <a:gd name="connsiteY11" fmla="*/ 1716279 h 1716279"/>
              <a:gd name="connsiteX12" fmla="*/ 952453 w 3284322"/>
              <a:gd name="connsiteY12" fmla="*/ 1716279 h 1716279"/>
              <a:gd name="connsiteX13" fmla="*/ 0 w 3284322"/>
              <a:gd name="connsiteY13" fmla="*/ 1716279 h 1716279"/>
              <a:gd name="connsiteX14" fmla="*/ 0 w 3284322"/>
              <a:gd name="connsiteY14" fmla="*/ 1161349 h 1716279"/>
              <a:gd name="connsiteX15" fmla="*/ 0 w 3284322"/>
              <a:gd name="connsiteY15" fmla="*/ 606419 h 1716279"/>
              <a:gd name="connsiteX16" fmla="*/ 0 w 3284322"/>
              <a:gd name="connsiteY16" fmla="*/ 0 h 171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4322" h="1716279" fill="none" extrusionOk="0">
                <a:moveTo>
                  <a:pt x="0" y="0"/>
                </a:moveTo>
                <a:cubicBezTo>
                  <a:pt x="225318" y="-28131"/>
                  <a:pt x="314987" y="24683"/>
                  <a:pt x="624021" y="0"/>
                </a:cubicBezTo>
                <a:cubicBezTo>
                  <a:pt x="933055" y="-24683"/>
                  <a:pt x="1089094" y="21018"/>
                  <a:pt x="1215199" y="0"/>
                </a:cubicBezTo>
                <a:cubicBezTo>
                  <a:pt x="1341304" y="-21018"/>
                  <a:pt x="1582793" y="-8235"/>
                  <a:pt x="1937750" y="0"/>
                </a:cubicBezTo>
                <a:cubicBezTo>
                  <a:pt x="2292707" y="8235"/>
                  <a:pt x="2266994" y="-2202"/>
                  <a:pt x="2594614" y="0"/>
                </a:cubicBezTo>
                <a:cubicBezTo>
                  <a:pt x="2922234" y="2202"/>
                  <a:pt x="3080842" y="-27579"/>
                  <a:pt x="3284322" y="0"/>
                </a:cubicBezTo>
                <a:cubicBezTo>
                  <a:pt x="3268738" y="281477"/>
                  <a:pt x="3310044" y="445521"/>
                  <a:pt x="3284322" y="606419"/>
                </a:cubicBezTo>
                <a:cubicBezTo>
                  <a:pt x="3258600" y="767317"/>
                  <a:pt x="3298750" y="910060"/>
                  <a:pt x="3284322" y="1127023"/>
                </a:cubicBezTo>
                <a:cubicBezTo>
                  <a:pt x="3269894" y="1343986"/>
                  <a:pt x="3310602" y="1576463"/>
                  <a:pt x="3284322" y="1716279"/>
                </a:cubicBezTo>
                <a:cubicBezTo>
                  <a:pt x="3014389" y="1698049"/>
                  <a:pt x="2872488" y="1729835"/>
                  <a:pt x="2725987" y="1716279"/>
                </a:cubicBezTo>
                <a:cubicBezTo>
                  <a:pt x="2579486" y="1702723"/>
                  <a:pt x="2370329" y="1694488"/>
                  <a:pt x="2069123" y="1716279"/>
                </a:cubicBezTo>
                <a:cubicBezTo>
                  <a:pt x="1767917" y="1738070"/>
                  <a:pt x="1704019" y="1730323"/>
                  <a:pt x="1510788" y="1716279"/>
                </a:cubicBezTo>
                <a:cubicBezTo>
                  <a:pt x="1317558" y="1702235"/>
                  <a:pt x="1206974" y="1739725"/>
                  <a:pt x="952453" y="1716279"/>
                </a:cubicBezTo>
                <a:cubicBezTo>
                  <a:pt x="697933" y="1692833"/>
                  <a:pt x="411958" y="1738683"/>
                  <a:pt x="0" y="1716279"/>
                </a:cubicBezTo>
                <a:cubicBezTo>
                  <a:pt x="-19693" y="1466190"/>
                  <a:pt x="4935" y="1351458"/>
                  <a:pt x="0" y="1161349"/>
                </a:cubicBezTo>
                <a:cubicBezTo>
                  <a:pt x="-4935" y="971240"/>
                  <a:pt x="14904" y="879714"/>
                  <a:pt x="0" y="606419"/>
                </a:cubicBezTo>
                <a:cubicBezTo>
                  <a:pt x="-14904" y="333124"/>
                  <a:pt x="1200" y="209760"/>
                  <a:pt x="0" y="0"/>
                </a:cubicBezTo>
                <a:close/>
              </a:path>
              <a:path w="3284322" h="1716279" stroke="0" extrusionOk="0">
                <a:moveTo>
                  <a:pt x="0" y="0"/>
                </a:moveTo>
                <a:cubicBezTo>
                  <a:pt x="209393" y="-14200"/>
                  <a:pt x="409194" y="13147"/>
                  <a:pt x="591178" y="0"/>
                </a:cubicBezTo>
                <a:cubicBezTo>
                  <a:pt x="773162" y="-13147"/>
                  <a:pt x="1067318" y="-13153"/>
                  <a:pt x="1248042" y="0"/>
                </a:cubicBezTo>
                <a:cubicBezTo>
                  <a:pt x="1428766" y="13153"/>
                  <a:pt x="1615010" y="5069"/>
                  <a:pt x="1839220" y="0"/>
                </a:cubicBezTo>
                <a:cubicBezTo>
                  <a:pt x="2063430" y="-5069"/>
                  <a:pt x="2357831" y="-30354"/>
                  <a:pt x="2561771" y="0"/>
                </a:cubicBezTo>
                <a:cubicBezTo>
                  <a:pt x="2765711" y="30354"/>
                  <a:pt x="2968669" y="33287"/>
                  <a:pt x="3284322" y="0"/>
                </a:cubicBezTo>
                <a:cubicBezTo>
                  <a:pt x="3264530" y="111084"/>
                  <a:pt x="3301553" y="390202"/>
                  <a:pt x="3284322" y="520605"/>
                </a:cubicBezTo>
                <a:cubicBezTo>
                  <a:pt x="3267091" y="651008"/>
                  <a:pt x="3277926" y="874881"/>
                  <a:pt x="3284322" y="1058372"/>
                </a:cubicBezTo>
                <a:cubicBezTo>
                  <a:pt x="3290718" y="1241863"/>
                  <a:pt x="3255398" y="1467652"/>
                  <a:pt x="3284322" y="1716279"/>
                </a:cubicBezTo>
                <a:cubicBezTo>
                  <a:pt x="3064363" y="1696520"/>
                  <a:pt x="2827286" y="1705157"/>
                  <a:pt x="2660301" y="1716279"/>
                </a:cubicBezTo>
                <a:cubicBezTo>
                  <a:pt x="2493316" y="1727401"/>
                  <a:pt x="2354819" y="1689957"/>
                  <a:pt x="2101966" y="1716279"/>
                </a:cubicBezTo>
                <a:cubicBezTo>
                  <a:pt x="1849113" y="1742601"/>
                  <a:pt x="1665071" y="1696869"/>
                  <a:pt x="1543631" y="1716279"/>
                </a:cubicBezTo>
                <a:cubicBezTo>
                  <a:pt x="1422191" y="1735689"/>
                  <a:pt x="1107559" y="1718145"/>
                  <a:pt x="886767" y="1716279"/>
                </a:cubicBezTo>
                <a:cubicBezTo>
                  <a:pt x="665975" y="1714413"/>
                  <a:pt x="252507" y="1750572"/>
                  <a:pt x="0" y="1716279"/>
                </a:cubicBezTo>
                <a:cubicBezTo>
                  <a:pt x="1374" y="1520798"/>
                  <a:pt x="-9279" y="1414264"/>
                  <a:pt x="0" y="1178512"/>
                </a:cubicBezTo>
                <a:cubicBezTo>
                  <a:pt x="9279" y="942760"/>
                  <a:pt x="5869" y="849475"/>
                  <a:pt x="0" y="572093"/>
                </a:cubicBezTo>
                <a:cubicBezTo>
                  <a:pt x="-5869" y="294711"/>
                  <a:pt x="9033" y="218493"/>
                  <a:pt x="0" y="0"/>
                </a:cubicBezTo>
                <a:close/>
              </a:path>
            </a:pathLst>
          </a:custGeom>
          <a:solidFill>
            <a:srgbClr val="F25022"/>
          </a:solidFill>
          <a:ln w="19050"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Docker on Azure Virtual Machine</a:t>
            </a:r>
            <a:endParaRPr lang="en-US" sz="24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2E8132-DE35-4DEB-B322-B3A71A8F8E73}"/>
              </a:ext>
            </a:extLst>
          </p:cNvPr>
          <p:cNvSpPr/>
          <p:nvPr/>
        </p:nvSpPr>
        <p:spPr bwMode="auto">
          <a:xfrm>
            <a:off x="6815783" y="2554642"/>
            <a:ext cx="3284323" cy="1748714"/>
          </a:xfrm>
          <a:custGeom>
            <a:avLst/>
            <a:gdLst>
              <a:gd name="connsiteX0" fmla="*/ 0 w 3284323"/>
              <a:gd name="connsiteY0" fmla="*/ 0 h 1748714"/>
              <a:gd name="connsiteX1" fmla="*/ 689708 w 3284323"/>
              <a:gd name="connsiteY1" fmla="*/ 0 h 1748714"/>
              <a:gd name="connsiteX2" fmla="*/ 1313729 w 3284323"/>
              <a:gd name="connsiteY2" fmla="*/ 0 h 1748714"/>
              <a:gd name="connsiteX3" fmla="*/ 2036280 w 3284323"/>
              <a:gd name="connsiteY3" fmla="*/ 0 h 1748714"/>
              <a:gd name="connsiteX4" fmla="*/ 2627458 w 3284323"/>
              <a:gd name="connsiteY4" fmla="*/ 0 h 1748714"/>
              <a:gd name="connsiteX5" fmla="*/ 3284323 w 3284323"/>
              <a:gd name="connsiteY5" fmla="*/ 0 h 1748714"/>
              <a:gd name="connsiteX6" fmla="*/ 3284323 w 3284323"/>
              <a:gd name="connsiteY6" fmla="*/ 530443 h 1748714"/>
              <a:gd name="connsiteX7" fmla="*/ 3284323 w 3284323"/>
              <a:gd name="connsiteY7" fmla="*/ 1095861 h 1748714"/>
              <a:gd name="connsiteX8" fmla="*/ 3284323 w 3284323"/>
              <a:gd name="connsiteY8" fmla="*/ 1748714 h 1748714"/>
              <a:gd name="connsiteX9" fmla="*/ 2594615 w 3284323"/>
              <a:gd name="connsiteY9" fmla="*/ 1748714 h 1748714"/>
              <a:gd name="connsiteX10" fmla="*/ 1937751 w 3284323"/>
              <a:gd name="connsiteY10" fmla="*/ 1748714 h 1748714"/>
              <a:gd name="connsiteX11" fmla="*/ 1346572 w 3284323"/>
              <a:gd name="connsiteY11" fmla="*/ 1748714 h 1748714"/>
              <a:gd name="connsiteX12" fmla="*/ 788238 w 3284323"/>
              <a:gd name="connsiteY12" fmla="*/ 1748714 h 1748714"/>
              <a:gd name="connsiteX13" fmla="*/ 0 w 3284323"/>
              <a:gd name="connsiteY13" fmla="*/ 1748714 h 1748714"/>
              <a:gd name="connsiteX14" fmla="*/ 0 w 3284323"/>
              <a:gd name="connsiteY14" fmla="*/ 1200784 h 1748714"/>
              <a:gd name="connsiteX15" fmla="*/ 0 w 3284323"/>
              <a:gd name="connsiteY15" fmla="*/ 600392 h 1748714"/>
              <a:gd name="connsiteX16" fmla="*/ 0 w 3284323"/>
              <a:gd name="connsiteY16" fmla="*/ 0 h 17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4323" h="1748714" fill="none" extrusionOk="0">
                <a:moveTo>
                  <a:pt x="0" y="0"/>
                </a:moveTo>
                <a:cubicBezTo>
                  <a:pt x="285072" y="1153"/>
                  <a:pt x="350137" y="14940"/>
                  <a:pt x="689708" y="0"/>
                </a:cubicBezTo>
                <a:cubicBezTo>
                  <a:pt x="1029279" y="-14940"/>
                  <a:pt x="1169762" y="-3766"/>
                  <a:pt x="1313729" y="0"/>
                </a:cubicBezTo>
                <a:cubicBezTo>
                  <a:pt x="1457696" y="3766"/>
                  <a:pt x="1678930" y="-13272"/>
                  <a:pt x="2036280" y="0"/>
                </a:cubicBezTo>
                <a:cubicBezTo>
                  <a:pt x="2393630" y="13272"/>
                  <a:pt x="2418697" y="-4637"/>
                  <a:pt x="2627458" y="0"/>
                </a:cubicBezTo>
                <a:cubicBezTo>
                  <a:pt x="2836219" y="4637"/>
                  <a:pt x="3102107" y="9173"/>
                  <a:pt x="3284323" y="0"/>
                </a:cubicBezTo>
                <a:cubicBezTo>
                  <a:pt x="3270621" y="248514"/>
                  <a:pt x="3288493" y="277816"/>
                  <a:pt x="3284323" y="530443"/>
                </a:cubicBezTo>
                <a:cubicBezTo>
                  <a:pt x="3280153" y="783070"/>
                  <a:pt x="3308706" y="866653"/>
                  <a:pt x="3284323" y="1095861"/>
                </a:cubicBezTo>
                <a:cubicBezTo>
                  <a:pt x="3259940" y="1325069"/>
                  <a:pt x="3287052" y="1456941"/>
                  <a:pt x="3284323" y="1748714"/>
                </a:cubicBezTo>
                <a:cubicBezTo>
                  <a:pt x="2978806" y="1767377"/>
                  <a:pt x="2774398" y="1740821"/>
                  <a:pt x="2594615" y="1748714"/>
                </a:cubicBezTo>
                <a:cubicBezTo>
                  <a:pt x="2414832" y="1756607"/>
                  <a:pt x="2162883" y="1721366"/>
                  <a:pt x="1937751" y="1748714"/>
                </a:cubicBezTo>
                <a:cubicBezTo>
                  <a:pt x="1712619" y="1776062"/>
                  <a:pt x="1509257" y="1722576"/>
                  <a:pt x="1346572" y="1748714"/>
                </a:cubicBezTo>
                <a:cubicBezTo>
                  <a:pt x="1183887" y="1774852"/>
                  <a:pt x="1011652" y="1730858"/>
                  <a:pt x="788238" y="1748714"/>
                </a:cubicBezTo>
                <a:cubicBezTo>
                  <a:pt x="564824" y="1766570"/>
                  <a:pt x="323348" y="1709532"/>
                  <a:pt x="0" y="1748714"/>
                </a:cubicBezTo>
                <a:cubicBezTo>
                  <a:pt x="-16934" y="1540355"/>
                  <a:pt x="25931" y="1355731"/>
                  <a:pt x="0" y="1200784"/>
                </a:cubicBezTo>
                <a:cubicBezTo>
                  <a:pt x="-25931" y="1045837"/>
                  <a:pt x="-24179" y="833702"/>
                  <a:pt x="0" y="600392"/>
                </a:cubicBezTo>
                <a:cubicBezTo>
                  <a:pt x="24179" y="367082"/>
                  <a:pt x="1772" y="214742"/>
                  <a:pt x="0" y="0"/>
                </a:cubicBezTo>
                <a:close/>
              </a:path>
              <a:path w="3284323" h="1748714" stroke="0" extrusionOk="0">
                <a:moveTo>
                  <a:pt x="0" y="0"/>
                </a:moveTo>
                <a:cubicBezTo>
                  <a:pt x="291722" y="34483"/>
                  <a:pt x="564061" y="28393"/>
                  <a:pt x="722551" y="0"/>
                </a:cubicBezTo>
                <a:cubicBezTo>
                  <a:pt x="881041" y="-28393"/>
                  <a:pt x="1088638" y="-30934"/>
                  <a:pt x="1346572" y="0"/>
                </a:cubicBezTo>
                <a:cubicBezTo>
                  <a:pt x="1604506" y="30934"/>
                  <a:pt x="1672339" y="7429"/>
                  <a:pt x="1904907" y="0"/>
                </a:cubicBezTo>
                <a:cubicBezTo>
                  <a:pt x="2137475" y="-7429"/>
                  <a:pt x="2257639" y="-20840"/>
                  <a:pt x="2528929" y="0"/>
                </a:cubicBezTo>
                <a:cubicBezTo>
                  <a:pt x="2800219" y="20840"/>
                  <a:pt x="3076578" y="815"/>
                  <a:pt x="3284323" y="0"/>
                </a:cubicBezTo>
                <a:cubicBezTo>
                  <a:pt x="3291330" y="205350"/>
                  <a:pt x="3278696" y="348434"/>
                  <a:pt x="3284323" y="547930"/>
                </a:cubicBezTo>
                <a:cubicBezTo>
                  <a:pt x="3289951" y="747426"/>
                  <a:pt x="3261571" y="892302"/>
                  <a:pt x="3284323" y="1113348"/>
                </a:cubicBezTo>
                <a:cubicBezTo>
                  <a:pt x="3307075" y="1334394"/>
                  <a:pt x="3309657" y="1571355"/>
                  <a:pt x="3284323" y="1748714"/>
                </a:cubicBezTo>
                <a:cubicBezTo>
                  <a:pt x="3093975" y="1715145"/>
                  <a:pt x="2858838" y="1757873"/>
                  <a:pt x="2594615" y="1748714"/>
                </a:cubicBezTo>
                <a:cubicBezTo>
                  <a:pt x="2330392" y="1739555"/>
                  <a:pt x="2136064" y="1759617"/>
                  <a:pt x="1937751" y="1748714"/>
                </a:cubicBezTo>
                <a:cubicBezTo>
                  <a:pt x="1739438" y="1737811"/>
                  <a:pt x="1549007" y="1767651"/>
                  <a:pt x="1313729" y="1748714"/>
                </a:cubicBezTo>
                <a:cubicBezTo>
                  <a:pt x="1078451" y="1729777"/>
                  <a:pt x="844301" y="1768830"/>
                  <a:pt x="591178" y="1748714"/>
                </a:cubicBezTo>
                <a:cubicBezTo>
                  <a:pt x="338055" y="1728598"/>
                  <a:pt x="258664" y="1746704"/>
                  <a:pt x="0" y="1748714"/>
                </a:cubicBezTo>
                <a:cubicBezTo>
                  <a:pt x="13744" y="1624643"/>
                  <a:pt x="-5885" y="1404725"/>
                  <a:pt x="0" y="1218271"/>
                </a:cubicBezTo>
                <a:cubicBezTo>
                  <a:pt x="5885" y="1031817"/>
                  <a:pt x="7778" y="825951"/>
                  <a:pt x="0" y="652853"/>
                </a:cubicBezTo>
                <a:cubicBezTo>
                  <a:pt x="-7778" y="479755"/>
                  <a:pt x="22505" y="284678"/>
                  <a:pt x="0" y="0"/>
                </a:cubicBezTo>
                <a:close/>
              </a:path>
            </a:pathLst>
          </a:custGeom>
          <a:solidFill>
            <a:srgbClr val="7FBA00"/>
          </a:solidFill>
          <a:ln w="19050"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1007334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Azure Container Instances</a:t>
            </a:r>
            <a:endParaRPr lang="en-US" sz="24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94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C5DE-A654-4E2C-82D3-09AB62D1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VM vs. Azure Container 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7751-3C1D-409D-AD1B-1FBF75671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8232629" cy="448738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Docker on Azure VM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Self-managed Docker infrastructure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Supported OS: CentOS, Ubuntu, CoreOS, </a:t>
            </a:r>
            <a:r>
              <a:rPr lang="en-US" sz="24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Redhat</a:t>
            </a:r>
            <a:endParaRPr lang="en-US" sz="24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Instead of installing Docker components on Azure VM, you can install a Docker extension</a:t>
            </a:r>
          </a:p>
          <a:p>
            <a:pPr>
              <a:spcBef>
                <a:spcPts val="1200"/>
              </a:spcBef>
            </a:pPr>
            <a:r>
              <a:rPr lang="en-US" dirty="0"/>
              <a:t>Azure Container Instances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containers without managing servers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Deploy containers with a single command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Secure applications with hypervisor isolation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Elastic bursting with AKS</a:t>
            </a:r>
            <a:endParaRPr lang="en-US" dirty="0"/>
          </a:p>
        </p:txBody>
      </p:sp>
      <p:pic>
        <p:nvPicPr>
          <p:cNvPr id="4" name="Picture 4" descr="Docker Logos and Photos | Docker">
            <a:extLst>
              <a:ext uri="{FF2B5EF4-FFF2-40B4-BE49-F238E27FC236}">
                <a16:creationId xmlns:a16="http://schemas.microsoft.com/office/drawing/2014/main" id="{2434E964-DB42-4968-A4AF-349B6DE41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984" y="1188720"/>
            <a:ext cx="2410735" cy="172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E7225A8-D650-4D8C-A734-5F183897D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1984" y="3429000"/>
            <a:ext cx="2164274" cy="21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C5DE-A654-4E2C-82D3-09AB62D1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7751-3C1D-409D-AD1B-1FBF75671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91772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top-level resource in Azure Container Instances</a:t>
            </a:r>
          </a:p>
          <a:p>
            <a:pPr>
              <a:spcBef>
                <a:spcPts val="1200"/>
              </a:spcBef>
            </a:pPr>
            <a:r>
              <a:rPr lang="en-US" dirty="0"/>
              <a:t>Collection of containers that get scheduled on the same host machine and share a lifecycle, resources, local network, and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Two common deployment ways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ARM template 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YAML file</a:t>
            </a:r>
          </a:p>
        </p:txBody>
      </p:sp>
      <p:pic>
        <p:nvPicPr>
          <p:cNvPr id="4" name="Picture 4" descr="Introduction to container groups - Azure Container Instances ...">
            <a:extLst>
              <a:ext uri="{FF2B5EF4-FFF2-40B4-BE49-F238E27FC236}">
                <a16:creationId xmlns:a16="http://schemas.microsoft.com/office/drawing/2014/main" id="{F55AF03B-2A97-4904-BFCB-F31152B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23" y="2894358"/>
            <a:ext cx="3906797" cy="35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34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C5DE-A654-4E2C-82D3-09AB62D1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Container Registry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7751-3C1D-409D-AD1B-1FBF75671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79180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/>
              <a:t>Fully-managed, private Docker registry service based on the open-source Docker Registry 2.0</a:t>
            </a:r>
          </a:p>
          <a:p>
            <a:pPr>
              <a:spcBef>
                <a:spcPts val="1200"/>
              </a:spcBef>
            </a:pPr>
            <a:r>
              <a:rPr lang="en-US"/>
              <a:t>ACR Tasks are used to streamline building, testing, pushing, and deploying images in Azure</a:t>
            </a:r>
          </a:p>
          <a:p>
            <a:pPr>
              <a:spcBef>
                <a:spcPts val="1200"/>
              </a:spcBef>
            </a:pPr>
            <a:r>
              <a:rPr lang="en-US"/>
              <a:t>Registries are available in three SKUs</a:t>
            </a:r>
          </a:p>
          <a:p>
            <a:pPr lvl="1"/>
            <a:r>
              <a:rPr lang="en-US" sz="2400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Basic</a:t>
            </a:r>
          </a:p>
          <a:p>
            <a:pPr lvl="1"/>
            <a:r>
              <a:rPr lang="en-US" sz="2400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</a:t>
            </a:r>
          </a:p>
          <a:p>
            <a:pPr lvl="1"/>
            <a:r>
              <a:rPr lang="en-US" sz="2400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Premium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22AEC2C-A114-4996-8EB0-9BFFDB884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543" y="3586623"/>
            <a:ext cx="2814177" cy="28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3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CAA17-C2CF-4E0A-92E8-1BFE2D0D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D28B5-4B7C-46B6-A0D4-0E22977133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2899410"/>
            <a:ext cx="5102225" cy="369332"/>
          </a:xfrm>
        </p:spPr>
        <p:txBody>
          <a:bodyPr/>
          <a:lstStyle/>
          <a:p>
            <a:pPr>
              <a:spcBef>
                <a:spcPts val="1200"/>
              </a:spcBef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0799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A2228-F8BB-CE4F-AC0E-31D9119C8B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1394" y="2690337"/>
            <a:ext cx="5129212" cy="1477328"/>
          </a:xfrm>
        </p:spPr>
        <p:txBody>
          <a:bodyPr/>
          <a:lstStyle/>
          <a:p>
            <a:pPr algn="ctr"/>
            <a:r>
              <a:rPr lang="en-US" sz="4800" dirty="0"/>
              <a:t>Thank you for your attendance</a:t>
            </a:r>
          </a:p>
        </p:txBody>
      </p:sp>
    </p:spTree>
    <p:extLst>
      <p:ext uri="{BB962C8B-B14F-4D97-AF65-F5344CB8AC3E}">
        <p14:creationId xmlns:p14="http://schemas.microsoft.com/office/powerpoint/2010/main" val="350104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419940"/>
            <a:ext cx="5511800" cy="1107996"/>
          </a:xfrm>
        </p:spPr>
        <p:txBody>
          <a:bodyPr/>
          <a:lstStyle/>
          <a:p>
            <a:r>
              <a:rPr lang="en-US" dirty="0"/>
              <a:t>Containers in Azure</a:t>
            </a:r>
            <a:br>
              <a:rPr lang="en-US" dirty="0"/>
            </a:br>
            <a:r>
              <a:rPr lang="en-US" dirty="0"/>
              <a:t>Your first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Vladimir Stefanovic</a:t>
            </a:r>
          </a:p>
          <a:p>
            <a:r>
              <a:rPr lang="en-US"/>
              <a:t>Microsoft Azure MVP</a:t>
            </a:r>
          </a:p>
          <a:p>
            <a:r>
              <a:rPr lang="en-US"/>
              <a:t>Cloud Solution Architect @SuperAdmins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dirty="0"/>
              <a:t>Who am 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3187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bs-Latn-BA" sz="2400" b="1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vladimir@Azure</a:t>
            </a: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:~$ </a:t>
            </a:r>
            <a:r>
              <a:rPr lang="bs-Latn-BA" sz="2400" b="1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az speaker show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{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"speakerName": "Vladimir Stefanovic",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"location": "Belgrade, Serbia",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"titles": "Microsoft Azure MVP, MCT Regional Lead",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"position": "Cloud Solution Architect @SuperAdmins",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"twitter": "@wladinho31"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}</a:t>
            </a:r>
          </a:p>
        </p:txBody>
      </p:sp>
      <p:pic>
        <p:nvPicPr>
          <p:cNvPr id="3" name="Picture 2" descr="A picture containing clothing, shirt&#10;&#10;Description automatically generated">
            <a:extLst>
              <a:ext uri="{FF2B5EF4-FFF2-40B4-BE49-F238E27FC236}">
                <a16:creationId xmlns:a16="http://schemas.microsoft.com/office/drawing/2014/main" id="{F4FD9810-28D4-4F9B-9155-D51CE292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87" y="4088167"/>
            <a:ext cx="2312633" cy="23126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9124-788A-40BC-B197-69E0F4B7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908C6-AFC6-4AD1-9ECF-8A90A7AD8C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73948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/>
              <a:t>Containers vs. Virtual Machines</a:t>
            </a:r>
          </a:p>
          <a:p>
            <a:pPr>
              <a:spcBef>
                <a:spcPts val="1800"/>
              </a:spcBef>
            </a:pPr>
            <a:r>
              <a:rPr lang="en-US"/>
              <a:t>The benefits of using containers</a:t>
            </a:r>
          </a:p>
          <a:p>
            <a:pPr>
              <a:spcBef>
                <a:spcPts val="1800"/>
              </a:spcBef>
            </a:pPr>
            <a:r>
              <a:rPr lang="en-US"/>
              <a:t>Running Containers in Azure</a:t>
            </a:r>
          </a:p>
          <a:p>
            <a:pPr>
              <a:spcBef>
                <a:spcPts val="1800"/>
              </a:spcBef>
            </a:pPr>
            <a:r>
              <a:rPr lang="en-US"/>
              <a:t>Docker VM vs. Azure Container Instances</a:t>
            </a:r>
          </a:p>
          <a:p>
            <a:pPr>
              <a:spcBef>
                <a:spcPts val="1800"/>
              </a:spcBef>
            </a:pPr>
            <a:r>
              <a:rPr lang="en-US"/>
              <a:t>Multi-container Groups</a:t>
            </a:r>
          </a:p>
          <a:p>
            <a:pPr>
              <a:spcBef>
                <a:spcPts val="1800"/>
              </a:spcBef>
            </a:pPr>
            <a:r>
              <a:rPr lang="en-US"/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7881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01B9-581C-4DAB-BF92-6CD1764C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Containers vs. Virtual Machines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AA0336-E01E-48AD-ABF9-7366D0B2C85B}"/>
              </a:ext>
            </a:extLst>
          </p:cNvPr>
          <p:cNvSpPr/>
          <p:nvPr/>
        </p:nvSpPr>
        <p:spPr bwMode="auto">
          <a:xfrm>
            <a:off x="2088895" y="1433443"/>
            <a:ext cx="579280" cy="92367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4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8498BA-DE66-48DB-AD9A-C4A3F27659E6}"/>
              </a:ext>
            </a:extLst>
          </p:cNvPr>
          <p:cNvSpPr/>
          <p:nvPr/>
        </p:nvSpPr>
        <p:spPr bwMode="auto">
          <a:xfrm>
            <a:off x="3453614" y="1453147"/>
            <a:ext cx="574145" cy="903968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5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86006-983A-403D-AB6B-388EBC2F2377}"/>
              </a:ext>
            </a:extLst>
          </p:cNvPr>
          <p:cNvSpPr/>
          <p:nvPr/>
        </p:nvSpPr>
        <p:spPr bwMode="auto">
          <a:xfrm>
            <a:off x="4805211" y="1453147"/>
            <a:ext cx="574145" cy="903967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6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3C46F-8AF0-478D-8AA3-AAAEEEE5DEAF}"/>
              </a:ext>
            </a:extLst>
          </p:cNvPr>
          <p:cNvSpPr/>
          <p:nvPr/>
        </p:nvSpPr>
        <p:spPr bwMode="auto">
          <a:xfrm>
            <a:off x="3473241" y="2784051"/>
            <a:ext cx="526023" cy="78072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Container Engine</a:t>
            </a:r>
            <a:endParaRPr lang="en-US" sz="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C385A-6190-4E04-AA66-D989878FA615}"/>
              </a:ext>
            </a:extLst>
          </p:cNvPr>
          <p:cNvSpPr/>
          <p:nvPr/>
        </p:nvSpPr>
        <p:spPr bwMode="auto">
          <a:xfrm>
            <a:off x="1745224" y="4754833"/>
            <a:ext cx="3982062" cy="796412"/>
          </a:xfrm>
          <a:prstGeom prst="rect">
            <a:avLst/>
          </a:prstGeom>
          <a:solidFill>
            <a:srgbClr val="00A4EF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Physical server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4F34B-CEF5-46C3-B23C-5F7521072BC4}"/>
              </a:ext>
            </a:extLst>
          </p:cNvPr>
          <p:cNvSpPr/>
          <p:nvPr/>
        </p:nvSpPr>
        <p:spPr bwMode="auto">
          <a:xfrm>
            <a:off x="1745224" y="3889594"/>
            <a:ext cx="3982062" cy="796412"/>
          </a:xfrm>
          <a:prstGeom prst="rect">
            <a:avLst/>
          </a:prstGeom>
          <a:solidFill>
            <a:srgbClr val="F25022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OS / Hypervisor 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484555-C3CC-43DD-90B3-C210B7DCD3ED}"/>
              </a:ext>
            </a:extLst>
          </p:cNvPr>
          <p:cNvSpPr/>
          <p:nvPr/>
        </p:nvSpPr>
        <p:spPr bwMode="auto">
          <a:xfrm>
            <a:off x="1745223" y="2552405"/>
            <a:ext cx="1238865" cy="1268362"/>
          </a:xfrm>
          <a:prstGeom prst="rect">
            <a:avLst/>
          </a:prstGeom>
          <a:solidFill>
            <a:srgbClr val="FFB9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Guest OS</a:t>
            </a: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1259AB-AFE0-4C2A-8450-479833B846E0}"/>
              </a:ext>
            </a:extLst>
          </p:cNvPr>
          <p:cNvSpPr/>
          <p:nvPr/>
        </p:nvSpPr>
        <p:spPr bwMode="auto">
          <a:xfrm>
            <a:off x="4488421" y="2552405"/>
            <a:ext cx="1238865" cy="1268362"/>
          </a:xfrm>
          <a:prstGeom prst="rect">
            <a:avLst/>
          </a:prstGeom>
          <a:solidFill>
            <a:srgbClr val="FFB9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Guest OS</a:t>
            </a: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421B61-7D38-44FB-92E0-E1FB85F9F2AD}"/>
              </a:ext>
            </a:extLst>
          </p:cNvPr>
          <p:cNvSpPr/>
          <p:nvPr/>
        </p:nvSpPr>
        <p:spPr bwMode="auto">
          <a:xfrm>
            <a:off x="3116822" y="2552405"/>
            <a:ext cx="1238865" cy="1268362"/>
          </a:xfrm>
          <a:prstGeom prst="rect">
            <a:avLst/>
          </a:prstGeom>
          <a:solidFill>
            <a:srgbClr val="FFB9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Guest OS</a:t>
            </a: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F237AF-A244-404E-A790-8CF4AC6DF2BA}"/>
              </a:ext>
            </a:extLst>
          </p:cNvPr>
          <p:cNvSpPr/>
          <p:nvPr/>
        </p:nvSpPr>
        <p:spPr bwMode="auto">
          <a:xfrm>
            <a:off x="1745224" y="1306754"/>
            <a:ext cx="1238864" cy="1176823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1</a:t>
            </a: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51F983-56BB-46D4-B3EB-8FF404DDC751}"/>
              </a:ext>
            </a:extLst>
          </p:cNvPr>
          <p:cNvSpPr/>
          <p:nvPr/>
        </p:nvSpPr>
        <p:spPr bwMode="auto">
          <a:xfrm>
            <a:off x="3116822" y="1306755"/>
            <a:ext cx="1238864" cy="117682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2</a:t>
            </a: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EFF12B-AD74-46D3-B87F-AE98FEF32882}"/>
              </a:ext>
            </a:extLst>
          </p:cNvPr>
          <p:cNvSpPr/>
          <p:nvPr/>
        </p:nvSpPr>
        <p:spPr bwMode="auto">
          <a:xfrm>
            <a:off x="4488420" y="1306755"/>
            <a:ext cx="1238864" cy="117682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3</a:t>
            </a: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0E1EE3-29C1-40EE-A99C-3C53B3F47C2C}"/>
              </a:ext>
            </a:extLst>
          </p:cNvPr>
          <p:cNvSpPr txBox="1"/>
          <p:nvPr/>
        </p:nvSpPr>
        <p:spPr>
          <a:xfrm>
            <a:off x="1745222" y="5620072"/>
            <a:ext cx="39820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sr-Latn-R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Machine virtualization</a:t>
            </a:r>
            <a:endParaRPr lang="en-US" sz="20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A038B-B147-4D18-9EC5-FDFA100ECA3D}"/>
              </a:ext>
            </a:extLst>
          </p:cNvPr>
          <p:cNvSpPr txBox="1"/>
          <p:nvPr/>
        </p:nvSpPr>
        <p:spPr>
          <a:xfrm>
            <a:off x="6096000" y="4103134"/>
            <a:ext cx="51420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sr-Latn-R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Hyper-V, Vmware, Xen, KVM...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5EA0A-854C-445C-B405-5A2E522DE6F5}"/>
              </a:ext>
            </a:extLst>
          </p:cNvPr>
          <p:cNvSpPr txBox="1"/>
          <p:nvPr/>
        </p:nvSpPr>
        <p:spPr>
          <a:xfrm>
            <a:off x="6096000" y="2989749"/>
            <a:ext cx="51420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sr-Latn-R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Windows, Linux...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13857-9B7E-41D6-A8EB-ED692A42E548}"/>
              </a:ext>
            </a:extLst>
          </p:cNvPr>
          <p:cNvSpPr txBox="1"/>
          <p:nvPr/>
        </p:nvSpPr>
        <p:spPr>
          <a:xfrm>
            <a:off x="6096000" y="1676087"/>
            <a:ext cx="51420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sr-Latn-R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IIS, Apache, Nginx...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AD17F5-F8C8-478D-87CE-3B26EC2D2CDD}"/>
              </a:ext>
            </a:extLst>
          </p:cNvPr>
          <p:cNvSpPr/>
          <p:nvPr/>
        </p:nvSpPr>
        <p:spPr bwMode="auto">
          <a:xfrm>
            <a:off x="1673391" y="1249447"/>
            <a:ext cx="1361440" cy="2602463"/>
          </a:xfrm>
          <a:custGeom>
            <a:avLst/>
            <a:gdLst>
              <a:gd name="connsiteX0" fmla="*/ 0 w 1361440"/>
              <a:gd name="connsiteY0" fmla="*/ 0 h 2602463"/>
              <a:gd name="connsiteX1" fmla="*/ 412970 w 1361440"/>
              <a:gd name="connsiteY1" fmla="*/ 0 h 2602463"/>
              <a:gd name="connsiteX2" fmla="*/ 866783 w 1361440"/>
              <a:gd name="connsiteY2" fmla="*/ 0 h 2602463"/>
              <a:gd name="connsiteX3" fmla="*/ 1361440 w 1361440"/>
              <a:gd name="connsiteY3" fmla="*/ 0 h 2602463"/>
              <a:gd name="connsiteX4" fmla="*/ 1361440 w 1361440"/>
              <a:gd name="connsiteY4" fmla="*/ 546517 h 2602463"/>
              <a:gd name="connsiteX5" fmla="*/ 1361440 w 1361440"/>
              <a:gd name="connsiteY5" fmla="*/ 988936 h 2602463"/>
              <a:gd name="connsiteX6" fmla="*/ 1361440 w 1361440"/>
              <a:gd name="connsiteY6" fmla="*/ 1457379 h 2602463"/>
              <a:gd name="connsiteX7" fmla="*/ 1361440 w 1361440"/>
              <a:gd name="connsiteY7" fmla="*/ 2029921 h 2602463"/>
              <a:gd name="connsiteX8" fmla="*/ 1361440 w 1361440"/>
              <a:gd name="connsiteY8" fmla="*/ 2602463 h 2602463"/>
              <a:gd name="connsiteX9" fmla="*/ 948470 w 1361440"/>
              <a:gd name="connsiteY9" fmla="*/ 2602463 h 2602463"/>
              <a:gd name="connsiteX10" fmla="*/ 508271 w 1361440"/>
              <a:gd name="connsiteY10" fmla="*/ 2602463 h 2602463"/>
              <a:gd name="connsiteX11" fmla="*/ 0 w 1361440"/>
              <a:gd name="connsiteY11" fmla="*/ 2602463 h 2602463"/>
              <a:gd name="connsiteX12" fmla="*/ 0 w 1361440"/>
              <a:gd name="connsiteY12" fmla="*/ 2081970 h 2602463"/>
              <a:gd name="connsiteX13" fmla="*/ 0 w 1361440"/>
              <a:gd name="connsiteY13" fmla="*/ 1535453 h 2602463"/>
              <a:gd name="connsiteX14" fmla="*/ 0 w 1361440"/>
              <a:gd name="connsiteY14" fmla="*/ 988936 h 2602463"/>
              <a:gd name="connsiteX15" fmla="*/ 0 w 1361440"/>
              <a:gd name="connsiteY15" fmla="*/ 0 h 260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61440" h="2602463" extrusionOk="0">
                <a:moveTo>
                  <a:pt x="0" y="0"/>
                </a:moveTo>
                <a:cubicBezTo>
                  <a:pt x="107281" y="-29235"/>
                  <a:pt x="218060" y="1779"/>
                  <a:pt x="412970" y="0"/>
                </a:cubicBezTo>
                <a:cubicBezTo>
                  <a:pt x="607880" y="-1779"/>
                  <a:pt x="726690" y="33929"/>
                  <a:pt x="866783" y="0"/>
                </a:cubicBezTo>
                <a:cubicBezTo>
                  <a:pt x="1006876" y="-33929"/>
                  <a:pt x="1172997" y="31713"/>
                  <a:pt x="1361440" y="0"/>
                </a:cubicBezTo>
                <a:cubicBezTo>
                  <a:pt x="1367265" y="231410"/>
                  <a:pt x="1316435" y="359538"/>
                  <a:pt x="1361440" y="546517"/>
                </a:cubicBezTo>
                <a:cubicBezTo>
                  <a:pt x="1406445" y="733496"/>
                  <a:pt x="1357840" y="835841"/>
                  <a:pt x="1361440" y="988936"/>
                </a:cubicBezTo>
                <a:cubicBezTo>
                  <a:pt x="1365040" y="1142031"/>
                  <a:pt x="1345461" y="1264341"/>
                  <a:pt x="1361440" y="1457379"/>
                </a:cubicBezTo>
                <a:cubicBezTo>
                  <a:pt x="1377419" y="1650417"/>
                  <a:pt x="1312515" y="1890558"/>
                  <a:pt x="1361440" y="2029921"/>
                </a:cubicBezTo>
                <a:cubicBezTo>
                  <a:pt x="1410365" y="2169284"/>
                  <a:pt x="1318844" y="2420244"/>
                  <a:pt x="1361440" y="2602463"/>
                </a:cubicBezTo>
                <a:cubicBezTo>
                  <a:pt x="1167299" y="2610294"/>
                  <a:pt x="1127623" y="2592651"/>
                  <a:pt x="948470" y="2602463"/>
                </a:cubicBezTo>
                <a:cubicBezTo>
                  <a:pt x="769317" y="2612275"/>
                  <a:pt x="635348" y="2596787"/>
                  <a:pt x="508271" y="2602463"/>
                </a:cubicBezTo>
                <a:cubicBezTo>
                  <a:pt x="381194" y="2608139"/>
                  <a:pt x="245249" y="2593986"/>
                  <a:pt x="0" y="2602463"/>
                </a:cubicBezTo>
                <a:cubicBezTo>
                  <a:pt x="-50280" y="2349427"/>
                  <a:pt x="46203" y="2286834"/>
                  <a:pt x="0" y="2081970"/>
                </a:cubicBezTo>
                <a:cubicBezTo>
                  <a:pt x="-46203" y="1877106"/>
                  <a:pt x="16441" y="1751893"/>
                  <a:pt x="0" y="1535453"/>
                </a:cubicBezTo>
                <a:cubicBezTo>
                  <a:pt x="-16441" y="1319013"/>
                  <a:pt x="65267" y="1147532"/>
                  <a:pt x="0" y="988936"/>
                </a:cubicBezTo>
                <a:cubicBezTo>
                  <a:pt x="-65267" y="830340"/>
                  <a:pt x="54910" y="30574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65015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610865-918E-4876-AA93-FBD1A513F772}"/>
              </a:ext>
            </a:extLst>
          </p:cNvPr>
          <p:cNvSpPr/>
          <p:nvPr/>
        </p:nvSpPr>
        <p:spPr bwMode="auto">
          <a:xfrm>
            <a:off x="3050124" y="1251719"/>
            <a:ext cx="1361440" cy="2602463"/>
          </a:xfrm>
          <a:custGeom>
            <a:avLst/>
            <a:gdLst>
              <a:gd name="connsiteX0" fmla="*/ 0 w 1361440"/>
              <a:gd name="connsiteY0" fmla="*/ 0 h 2602463"/>
              <a:gd name="connsiteX1" fmla="*/ 412970 w 1361440"/>
              <a:gd name="connsiteY1" fmla="*/ 0 h 2602463"/>
              <a:gd name="connsiteX2" fmla="*/ 866783 w 1361440"/>
              <a:gd name="connsiteY2" fmla="*/ 0 h 2602463"/>
              <a:gd name="connsiteX3" fmla="*/ 1361440 w 1361440"/>
              <a:gd name="connsiteY3" fmla="*/ 0 h 2602463"/>
              <a:gd name="connsiteX4" fmla="*/ 1361440 w 1361440"/>
              <a:gd name="connsiteY4" fmla="*/ 546517 h 2602463"/>
              <a:gd name="connsiteX5" fmla="*/ 1361440 w 1361440"/>
              <a:gd name="connsiteY5" fmla="*/ 988936 h 2602463"/>
              <a:gd name="connsiteX6" fmla="*/ 1361440 w 1361440"/>
              <a:gd name="connsiteY6" fmla="*/ 1457379 h 2602463"/>
              <a:gd name="connsiteX7" fmla="*/ 1361440 w 1361440"/>
              <a:gd name="connsiteY7" fmla="*/ 2029921 h 2602463"/>
              <a:gd name="connsiteX8" fmla="*/ 1361440 w 1361440"/>
              <a:gd name="connsiteY8" fmla="*/ 2602463 h 2602463"/>
              <a:gd name="connsiteX9" fmla="*/ 948470 w 1361440"/>
              <a:gd name="connsiteY9" fmla="*/ 2602463 h 2602463"/>
              <a:gd name="connsiteX10" fmla="*/ 508271 w 1361440"/>
              <a:gd name="connsiteY10" fmla="*/ 2602463 h 2602463"/>
              <a:gd name="connsiteX11" fmla="*/ 0 w 1361440"/>
              <a:gd name="connsiteY11" fmla="*/ 2602463 h 2602463"/>
              <a:gd name="connsiteX12" fmla="*/ 0 w 1361440"/>
              <a:gd name="connsiteY12" fmla="*/ 2081970 h 2602463"/>
              <a:gd name="connsiteX13" fmla="*/ 0 w 1361440"/>
              <a:gd name="connsiteY13" fmla="*/ 1535453 h 2602463"/>
              <a:gd name="connsiteX14" fmla="*/ 0 w 1361440"/>
              <a:gd name="connsiteY14" fmla="*/ 988936 h 2602463"/>
              <a:gd name="connsiteX15" fmla="*/ 0 w 1361440"/>
              <a:gd name="connsiteY15" fmla="*/ 0 h 260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61440" h="2602463" extrusionOk="0">
                <a:moveTo>
                  <a:pt x="0" y="0"/>
                </a:moveTo>
                <a:cubicBezTo>
                  <a:pt x="107281" y="-29235"/>
                  <a:pt x="218060" y="1779"/>
                  <a:pt x="412970" y="0"/>
                </a:cubicBezTo>
                <a:cubicBezTo>
                  <a:pt x="607880" y="-1779"/>
                  <a:pt x="726690" y="33929"/>
                  <a:pt x="866783" y="0"/>
                </a:cubicBezTo>
                <a:cubicBezTo>
                  <a:pt x="1006876" y="-33929"/>
                  <a:pt x="1172997" y="31713"/>
                  <a:pt x="1361440" y="0"/>
                </a:cubicBezTo>
                <a:cubicBezTo>
                  <a:pt x="1367265" y="231410"/>
                  <a:pt x="1316435" y="359538"/>
                  <a:pt x="1361440" y="546517"/>
                </a:cubicBezTo>
                <a:cubicBezTo>
                  <a:pt x="1406445" y="733496"/>
                  <a:pt x="1357840" y="835841"/>
                  <a:pt x="1361440" y="988936"/>
                </a:cubicBezTo>
                <a:cubicBezTo>
                  <a:pt x="1365040" y="1142031"/>
                  <a:pt x="1345461" y="1264341"/>
                  <a:pt x="1361440" y="1457379"/>
                </a:cubicBezTo>
                <a:cubicBezTo>
                  <a:pt x="1377419" y="1650417"/>
                  <a:pt x="1312515" y="1890558"/>
                  <a:pt x="1361440" y="2029921"/>
                </a:cubicBezTo>
                <a:cubicBezTo>
                  <a:pt x="1410365" y="2169284"/>
                  <a:pt x="1318844" y="2420244"/>
                  <a:pt x="1361440" y="2602463"/>
                </a:cubicBezTo>
                <a:cubicBezTo>
                  <a:pt x="1167299" y="2610294"/>
                  <a:pt x="1127623" y="2592651"/>
                  <a:pt x="948470" y="2602463"/>
                </a:cubicBezTo>
                <a:cubicBezTo>
                  <a:pt x="769317" y="2612275"/>
                  <a:pt x="635348" y="2596787"/>
                  <a:pt x="508271" y="2602463"/>
                </a:cubicBezTo>
                <a:cubicBezTo>
                  <a:pt x="381194" y="2608139"/>
                  <a:pt x="245249" y="2593986"/>
                  <a:pt x="0" y="2602463"/>
                </a:cubicBezTo>
                <a:cubicBezTo>
                  <a:pt x="-50280" y="2349427"/>
                  <a:pt x="46203" y="2286834"/>
                  <a:pt x="0" y="2081970"/>
                </a:cubicBezTo>
                <a:cubicBezTo>
                  <a:pt x="-46203" y="1877106"/>
                  <a:pt x="16441" y="1751893"/>
                  <a:pt x="0" y="1535453"/>
                </a:cubicBezTo>
                <a:cubicBezTo>
                  <a:pt x="-16441" y="1319013"/>
                  <a:pt x="65267" y="1147532"/>
                  <a:pt x="0" y="988936"/>
                </a:cubicBezTo>
                <a:cubicBezTo>
                  <a:pt x="-65267" y="830340"/>
                  <a:pt x="54910" y="30574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078D4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65015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67C38-90BF-44F9-9DC5-6005DFA91274}"/>
              </a:ext>
            </a:extLst>
          </p:cNvPr>
          <p:cNvSpPr/>
          <p:nvPr/>
        </p:nvSpPr>
        <p:spPr bwMode="auto">
          <a:xfrm>
            <a:off x="4411564" y="1249447"/>
            <a:ext cx="1361440" cy="2602463"/>
          </a:xfrm>
          <a:custGeom>
            <a:avLst/>
            <a:gdLst>
              <a:gd name="connsiteX0" fmla="*/ 0 w 1361440"/>
              <a:gd name="connsiteY0" fmla="*/ 0 h 2602463"/>
              <a:gd name="connsiteX1" fmla="*/ 412970 w 1361440"/>
              <a:gd name="connsiteY1" fmla="*/ 0 h 2602463"/>
              <a:gd name="connsiteX2" fmla="*/ 866783 w 1361440"/>
              <a:gd name="connsiteY2" fmla="*/ 0 h 2602463"/>
              <a:gd name="connsiteX3" fmla="*/ 1361440 w 1361440"/>
              <a:gd name="connsiteY3" fmla="*/ 0 h 2602463"/>
              <a:gd name="connsiteX4" fmla="*/ 1361440 w 1361440"/>
              <a:gd name="connsiteY4" fmla="*/ 546517 h 2602463"/>
              <a:gd name="connsiteX5" fmla="*/ 1361440 w 1361440"/>
              <a:gd name="connsiteY5" fmla="*/ 988936 h 2602463"/>
              <a:gd name="connsiteX6" fmla="*/ 1361440 w 1361440"/>
              <a:gd name="connsiteY6" fmla="*/ 1457379 h 2602463"/>
              <a:gd name="connsiteX7" fmla="*/ 1361440 w 1361440"/>
              <a:gd name="connsiteY7" fmla="*/ 2029921 h 2602463"/>
              <a:gd name="connsiteX8" fmla="*/ 1361440 w 1361440"/>
              <a:gd name="connsiteY8" fmla="*/ 2602463 h 2602463"/>
              <a:gd name="connsiteX9" fmla="*/ 948470 w 1361440"/>
              <a:gd name="connsiteY9" fmla="*/ 2602463 h 2602463"/>
              <a:gd name="connsiteX10" fmla="*/ 508271 w 1361440"/>
              <a:gd name="connsiteY10" fmla="*/ 2602463 h 2602463"/>
              <a:gd name="connsiteX11" fmla="*/ 0 w 1361440"/>
              <a:gd name="connsiteY11" fmla="*/ 2602463 h 2602463"/>
              <a:gd name="connsiteX12" fmla="*/ 0 w 1361440"/>
              <a:gd name="connsiteY12" fmla="*/ 2081970 h 2602463"/>
              <a:gd name="connsiteX13" fmla="*/ 0 w 1361440"/>
              <a:gd name="connsiteY13" fmla="*/ 1535453 h 2602463"/>
              <a:gd name="connsiteX14" fmla="*/ 0 w 1361440"/>
              <a:gd name="connsiteY14" fmla="*/ 988936 h 2602463"/>
              <a:gd name="connsiteX15" fmla="*/ 0 w 1361440"/>
              <a:gd name="connsiteY15" fmla="*/ 0 h 260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61440" h="2602463" extrusionOk="0">
                <a:moveTo>
                  <a:pt x="0" y="0"/>
                </a:moveTo>
                <a:cubicBezTo>
                  <a:pt x="107281" y="-29235"/>
                  <a:pt x="218060" y="1779"/>
                  <a:pt x="412970" y="0"/>
                </a:cubicBezTo>
                <a:cubicBezTo>
                  <a:pt x="607880" y="-1779"/>
                  <a:pt x="726690" y="33929"/>
                  <a:pt x="866783" y="0"/>
                </a:cubicBezTo>
                <a:cubicBezTo>
                  <a:pt x="1006876" y="-33929"/>
                  <a:pt x="1172997" y="31713"/>
                  <a:pt x="1361440" y="0"/>
                </a:cubicBezTo>
                <a:cubicBezTo>
                  <a:pt x="1367265" y="231410"/>
                  <a:pt x="1316435" y="359538"/>
                  <a:pt x="1361440" y="546517"/>
                </a:cubicBezTo>
                <a:cubicBezTo>
                  <a:pt x="1406445" y="733496"/>
                  <a:pt x="1357840" y="835841"/>
                  <a:pt x="1361440" y="988936"/>
                </a:cubicBezTo>
                <a:cubicBezTo>
                  <a:pt x="1365040" y="1142031"/>
                  <a:pt x="1345461" y="1264341"/>
                  <a:pt x="1361440" y="1457379"/>
                </a:cubicBezTo>
                <a:cubicBezTo>
                  <a:pt x="1377419" y="1650417"/>
                  <a:pt x="1312515" y="1890558"/>
                  <a:pt x="1361440" y="2029921"/>
                </a:cubicBezTo>
                <a:cubicBezTo>
                  <a:pt x="1410365" y="2169284"/>
                  <a:pt x="1318844" y="2420244"/>
                  <a:pt x="1361440" y="2602463"/>
                </a:cubicBezTo>
                <a:cubicBezTo>
                  <a:pt x="1167299" y="2610294"/>
                  <a:pt x="1127623" y="2592651"/>
                  <a:pt x="948470" y="2602463"/>
                </a:cubicBezTo>
                <a:cubicBezTo>
                  <a:pt x="769317" y="2612275"/>
                  <a:pt x="635348" y="2596787"/>
                  <a:pt x="508271" y="2602463"/>
                </a:cubicBezTo>
                <a:cubicBezTo>
                  <a:pt x="381194" y="2608139"/>
                  <a:pt x="245249" y="2593986"/>
                  <a:pt x="0" y="2602463"/>
                </a:cubicBezTo>
                <a:cubicBezTo>
                  <a:pt x="-50280" y="2349427"/>
                  <a:pt x="46203" y="2286834"/>
                  <a:pt x="0" y="2081970"/>
                </a:cubicBezTo>
                <a:cubicBezTo>
                  <a:pt x="-46203" y="1877106"/>
                  <a:pt x="16441" y="1751893"/>
                  <a:pt x="0" y="1535453"/>
                </a:cubicBezTo>
                <a:cubicBezTo>
                  <a:pt x="-16441" y="1319013"/>
                  <a:pt x="65267" y="1147532"/>
                  <a:pt x="0" y="988936"/>
                </a:cubicBezTo>
                <a:cubicBezTo>
                  <a:pt x="-65267" y="830340"/>
                  <a:pt x="54910" y="30574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65015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58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build="p" animBg="1"/>
      <p:bldP spid="10" grpId="0" build="p" animBg="1"/>
      <p:bldP spid="11" grpId="0" build="p" animBg="1"/>
      <p:bldP spid="12" grpId="0" build="p" animBg="1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01B9-581C-4DAB-BF92-6CD1764C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Containers vs. Virtual Machines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E2C37C-3224-4411-B857-8FA04BECF64B}"/>
              </a:ext>
            </a:extLst>
          </p:cNvPr>
          <p:cNvSpPr/>
          <p:nvPr/>
        </p:nvSpPr>
        <p:spPr bwMode="auto">
          <a:xfrm>
            <a:off x="6385949" y="4754833"/>
            <a:ext cx="3922616" cy="796412"/>
          </a:xfrm>
          <a:prstGeom prst="rect">
            <a:avLst/>
          </a:prstGeom>
          <a:solidFill>
            <a:srgbClr val="00A4EF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Physical server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3E4110-D479-4A66-B19D-76828EB9A2B7}"/>
              </a:ext>
            </a:extLst>
          </p:cNvPr>
          <p:cNvSpPr/>
          <p:nvPr/>
        </p:nvSpPr>
        <p:spPr bwMode="auto">
          <a:xfrm>
            <a:off x="6385949" y="3889594"/>
            <a:ext cx="3922616" cy="796412"/>
          </a:xfrm>
          <a:prstGeom prst="rect">
            <a:avLst/>
          </a:prstGeom>
          <a:solidFill>
            <a:srgbClr val="F25022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Operating System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01D942-5EEC-464F-B4C7-0E57517CB1B3}"/>
              </a:ext>
            </a:extLst>
          </p:cNvPr>
          <p:cNvSpPr/>
          <p:nvPr/>
        </p:nvSpPr>
        <p:spPr bwMode="auto">
          <a:xfrm>
            <a:off x="6385949" y="3040039"/>
            <a:ext cx="3922616" cy="780728"/>
          </a:xfrm>
          <a:prstGeom prst="rect">
            <a:avLst/>
          </a:prstGeom>
          <a:solidFill>
            <a:srgbClr val="FFB9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Container Engine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865948-A09F-4462-B619-2AA876AA9536}"/>
              </a:ext>
            </a:extLst>
          </p:cNvPr>
          <p:cNvSpPr/>
          <p:nvPr/>
        </p:nvSpPr>
        <p:spPr bwMode="auto">
          <a:xfrm>
            <a:off x="6387934" y="1786664"/>
            <a:ext cx="574145" cy="1184545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1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56EDFC-8D9D-4755-8063-16FBD6EEFBB6}"/>
              </a:ext>
            </a:extLst>
          </p:cNvPr>
          <p:cNvSpPr/>
          <p:nvPr/>
        </p:nvSpPr>
        <p:spPr bwMode="auto">
          <a:xfrm>
            <a:off x="7056204" y="1786664"/>
            <a:ext cx="579280" cy="1184544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2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A393C-FFE8-4BEE-BD40-D9BEE8C49AAE}"/>
              </a:ext>
            </a:extLst>
          </p:cNvPr>
          <p:cNvSpPr txBox="1"/>
          <p:nvPr/>
        </p:nvSpPr>
        <p:spPr>
          <a:xfrm>
            <a:off x="6385942" y="5620072"/>
            <a:ext cx="39820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sr-Latn-R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OS virtualization</a:t>
            </a:r>
            <a:endParaRPr lang="en-US" sz="20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913C9-CEBD-4F6A-8E9E-93F1C885B62C}"/>
              </a:ext>
            </a:extLst>
          </p:cNvPr>
          <p:cNvSpPr txBox="1"/>
          <p:nvPr/>
        </p:nvSpPr>
        <p:spPr>
          <a:xfrm>
            <a:off x="2412182" y="4072356"/>
            <a:ext cx="33938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sr-Latn-R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Windows, Linux...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002447-778D-4BC8-BA32-2AE431840141}"/>
              </a:ext>
            </a:extLst>
          </p:cNvPr>
          <p:cNvSpPr txBox="1"/>
          <p:nvPr/>
        </p:nvSpPr>
        <p:spPr>
          <a:xfrm>
            <a:off x="1823991" y="2125221"/>
            <a:ext cx="39820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sr-Latn-R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IIS, Apache, Nginx...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1" name="Picture 2" descr="Secure your Whales">
            <a:extLst>
              <a:ext uri="{FF2B5EF4-FFF2-40B4-BE49-F238E27FC236}">
                <a16:creationId xmlns:a16="http://schemas.microsoft.com/office/drawing/2014/main" id="{E921EA66-0183-4EC0-9A98-6E308FBD7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04" y="3038636"/>
            <a:ext cx="2650748" cy="7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587B94D-1A1F-48E4-B841-9CA3C279F623}"/>
              </a:ext>
            </a:extLst>
          </p:cNvPr>
          <p:cNvSpPr/>
          <p:nvPr/>
        </p:nvSpPr>
        <p:spPr bwMode="auto">
          <a:xfrm>
            <a:off x="6344908" y="1737360"/>
            <a:ext cx="652196" cy="1291193"/>
          </a:xfrm>
          <a:custGeom>
            <a:avLst/>
            <a:gdLst>
              <a:gd name="connsiteX0" fmla="*/ 0 w 652196"/>
              <a:gd name="connsiteY0" fmla="*/ 0 h 1291193"/>
              <a:gd name="connsiteX1" fmla="*/ 306532 w 652196"/>
              <a:gd name="connsiteY1" fmla="*/ 0 h 1291193"/>
              <a:gd name="connsiteX2" fmla="*/ 652196 w 652196"/>
              <a:gd name="connsiteY2" fmla="*/ 0 h 1291193"/>
              <a:gd name="connsiteX3" fmla="*/ 652196 w 652196"/>
              <a:gd name="connsiteY3" fmla="*/ 404574 h 1291193"/>
              <a:gd name="connsiteX4" fmla="*/ 652196 w 652196"/>
              <a:gd name="connsiteY4" fmla="*/ 809148 h 1291193"/>
              <a:gd name="connsiteX5" fmla="*/ 652196 w 652196"/>
              <a:gd name="connsiteY5" fmla="*/ 1291193 h 1291193"/>
              <a:gd name="connsiteX6" fmla="*/ 339142 w 652196"/>
              <a:gd name="connsiteY6" fmla="*/ 1291193 h 1291193"/>
              <a:gd name="connsiteX7" fmla="*/ 0 w 652196"/>
              <a:gd name="connsiteY7" fmla="*/ 1291193 h 1291193"/>
              <a:gd name="connsiteX8" fmla="*/ 0 w 652196"/>
              <a:gd name="connsiteY8" fmla="*/ 899531 h 1291193"/>
              <a:gd name="connsiteX9" fmla="*/ 0 w 652196"/>
              <a:gd name="connsiteY9" fmla="*/ 507869 h 1291193"/>
              <a:gd name="connsiteX10" fmla="*/ 0 w 652196"/>
              <a:gd name="connsiteY10" fmla="*/ 0 h 12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2196" h="1291193" extrusionOk="0">
                <a:moveTo>
                  <a:pt x="0" y="0"/>
                </a:moveTo>
                <a:cubicBezTo>
                  <a:pt x="95618" y="-11251"/>
                  <a:pt x="176541" y="23958"/>
                  <a:pt x="306532" y="0"/>
                </a:cubicBezTo>
                <a:cubicBezTo>
                  <a:pt x="436523" y="-23958"/>
                  <a:pt x="553694" y="10194"/>
                  <a:pt x="652196" y="0"/>
                </a:cubicBezTo>
                <a:cubicBezTo>
                  <a:pt x="664775" y="137648"/>
                  <a:pt x="622710" y="272890"/>
                  <a:pt x="652196" y="404574"/>
                </a:cubicBezTo>
                <a:cubicBezTo>
                  <a:pt x="681682" y="536258"/>
                  <a:pt x="615464" y="665590"/>
                  <a:pt x="652196" y="809148"/>
                </a:cubicBezTo>
                <a:cubicBezTo>
                  <a:pt x="688928" y="952706"/>
                  <a:pt x="605670" y="1102271"/>
                  <a:pt x="652196" y="1291193"/>
                </a:cubicBezTo>
                <a:cubicBezTo>
                  <a:pt x="586446" y="1328596"/>
                  <a:pt x="468919" y="1286701"/>
                  <a:pt x="339142" y="1291193"/>
                </a:cubicBezTo>
                <a:cubicBezTo>
                  <a:pt x="209365" y="1295685"/>
                  <a:pt x="155322" y="1287798"/>
                  <a:pt x="0" y="1291193"/>
                </a:cubicBezTo>
                <a:cubicBezTo>
                  <a:pt x="-35405" y="1194601"/>
                  <a:pt x="21002" y="1063012"/>
                  <a:pt x="0" y="899531"/>
                </a:cubicBezTo>
                <a:cubicBezTo>
                  <a:pt x="-21002" y="736050"/>
                  <a:pt x="30528" y="691192"/>
                  <a:pt x="0" y="507869"/>
                </a:cubicBezTo>
                <a:cubicBezTo>
                  <a:pt x="-30528" y="324546"/>
                  <a:pt x="18903" y="1749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65015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ADB1F1-082C-4998-9816-510F3DB0C258}"/>
              </a:ext>
            </a:extLst>
          </p:cNvPr>
          <p:cNvSpPr/>
          <p:nvPr/>
        </p:nvSpPr>
        <p:spPr bwMode="auto">
          <a:xfrm>
            <a:off x="7053637" y="1737360"/>
            <a:ext cx="590019" cy="1291193"/>
          </a:xfrm>
          <a:custGeom>
            <a:avLst/>
            <a:gdLst>
              <a:gd name="connsiteX0" fmla="*/ 0 w 590019"/>
              <a:gd name="connsiteY0" fmla="*/ 0 h 1291193"/>
              <a:gd name="connsiteX1" fmla="*/ 590019 w 590019"/>
              <a:gd name="connsiteY1" fmla="*/ 0 h 1291193"/>
              <a:gd name="connsiteX2" fmla="*/ 590019 w 590019"/>
              <a:gd name="connsiteY2" fmla="*/ 430398 h 1291193"/>
              <a:gd name="connsiteX3" fmla="*/ 590019 w 590019"/>
              <a:gd name="connsiteY3" fmla="*/ 886619 h 1291193"/>
              <a:gd name="connsiteX4" fmla="*/ 590019 w 590019"/>
              <a:gd name="connsiteY4" fmla="*/ 1291193 h 1291193"/>
              <a:gd name="connsiteX5" fmla="*/ 0 w 590019"/>
              <a:gd name="connsiteY5" fmla="*/ 1291193 h 1291193"/>
              <a:gd name="connsiteX6" fmla="*/ 0 w 590019"/>
              <a:gd name="connsiteY6" fmla="*/ 899531 h 1291193"/>
              <a:gd name="connsiteX7" fmla="*/ 0 w 590019"/>
              <a:gd name="connsiteY7" fmla="*/ 482045 h 1291193"/>
              <a:gd name="connsiteX8" fmla="*/ 0 w 590019"/>
              <a:gd name="connsiteY8" fmla="*/ 0 h 12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019" h="1291193" extrusionOk="0">
                <a:moveTo>
                  <a:pt x="0" y="0"/>
                </a:moveTo>
                <a:cubicBezTo>
                  <a:pt x="143259" y="-28404"/>
                  <a:pt x="435759" y="39360"/>
                  <a:pt x="590019" y="0"/>
                </a:cubicBezTo>
                <a:cubicBezTo>
                  <a:pt x="623424" y="184353"/>
                  <a:pt x="544149" y="285281"/>
                  <a:pt x="590019" y="430398"/>
                </a:cubicBezTo>
                <a:cubicBezTo>
                  <a:pt x="635889" y="575515"/>
                  <a:pt x="569057" y="755133"/>
                  <a:pt x="590019" y="886619"/>
                </a:cubicBezTo>
                <a:cubicBezTo>
                  <a:pt x="610981" y="1018105"/>
                  <a:pt x="553287" y="1147635"/>
                  <a:pt x="590019" y="1291193"/>
                </a:cubicBezTo>
                <a:cubicBezTo>
                  <a:pt x="366889" y="1356197"/>
                  <a:pt x="138973" y="1254772"/>
                  <a:pt x="0" y="1291193"/>
                </a:cubicBezTo>
                <a:cubicBezTo>
                  <a:pt x="-5845" y="1205280"/>
                  <a:pt x="46227" y="1074306"/>
                  <a:pt x="0" y="899531"/>
                </a:cubicBezTo>
                <a:cubicBezTo>
                  <a:pt x="-46227" y="724756"/>
                  <a:pt x="7454" y="597980"/>
                  <a:pt x="0" y="482045"/>
                </a:cubicBezTo>
                <a:cubicBezTo>
                  <a:pt x="-7454" y="366110"/>
                  <a:pt x="42788" y="20856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078D4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65015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C4ECB3-89D8-4D29-B413-4188FB75E2DE}"/>
              </a:ext>
            </a:extLst>
          </p:cNvPr>
          <p:cNvSpPr/>
          <p:nvPr/>
        </p:nvSpPr>
        <p:spPr bwMode="auto">
          <a:xfrm>
            <a:off x="7710815" y="1737360"/>
            <a:ext cx="616866" cy="1291193"/>
          </a:xfrm>
          <a:custGeom>
            <a:avLst/>
            <a:gdLst>
              <a:gd name="connsiteX0" fmla="*/ 0 w 616866"/>
              <a:gd name="connsiteY0" fmla="*/ 0 h 1291193"/>
              <a:gd name="connsiteX1" fmla="*/ 289927 w 616866"/>
              <a:gd name="connsiteY1" fmla="*/ 0 h 1291193"/>
              <a:gd name="connsiteX2" fmla="*/ 616866 w 616866"/>
              <a:gd name="connsiteY2" fmla="*/ 0 h 1291193"/>
              <a:gd name="connsiteX3" fmla="*/ 616866 w 616866"/>
              <a:gd name="connsiteY3" fmla="*/ 404574 h 1291193"/>
              <a:gd name="connsiteX4" fmla="*/ 616866 w 616866"/>
              <a:gd name="connsiteY4" fmla="*/ 809148 h 1291193"/>
              <a:gd name="connsiteX5" fmla="*/ 616866 w 616866"/>
              <a:gd name="connsiteY5" fmla="*/ 1291193 h 1291193"/>
              <a:gd name="connsiteX6" fmla="*/ 320770 w 616866"/>
              <a:gd name="connsiteY6" fmla="*/ 1291193 h 1291193"/>
              <a:gd name="connsiteX7" fmla="*/ 0 w 616866"/>
              <a:gd name="connsiteY7" fmla="*/ 1291193 h 1291193"/>
              <a:gd name="connsiteX8" fmla="*/ 0 w 616866"/>
              <a:gd name="connsiteY8" fmla="*/ 899531 h 1291193"/>
              <a:gd name="connsiteX9" fmla="*/ 0 w 616866"/>
              <a:gd name="connsiteY9" fmla="*/ 507869 h 1291193"/>
              <a:gd name="connsiteX10" fmla="*/ 0 w 616866"/>
              <a:gd name="connsiteY10" fmla="*/ 0 h 12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6866" h="1291193" extrusionOk="0">
                <a:moveTo>
                  <a:pt x="0" y="0"/>
                </a:moveTo>
                <a:cubicBezTo>
                  <a:pt x="139207" y="-31276"/>
                  <a:pt x="219021" y="13907"/>
                  <a:pt x="289927" y="0"/>
                </a:cubicBezTo>
                <a:cubicBezTo>
                  <a:pt x="360833" y="-13907"/>
                  <a:pt x="503885" y="23617"/>
                  <a:pt x="616866" y="0"/>
                </a:cubicBezTo>
                <a:cubicBezTo>
                  <a:pt x="629445" y="137648"/>
                  <a:pt x="587380" y="272890"/>
                  <a:pt x="616866" y="404574"/>
                </a:cubicBezTo>
                <a:cubicBezTo>
                  <a:pt x="646352" y="536258"/>
                  <a:pt x="580134" y="665590"/>
                  <a:pt x="616866" y="809148"/>
                </a:cubicBezTo>
                <a:cubicBezTo>
                  <a:pt x="653598" y="952706"/>
                  <a:pt x="570340" y="1102271"/>
                  <a:pt x="616866" y="1291193"/>
                </a:cubicBezTo>
                <a:cubicBezTo>
                  <a:pt x="515431" y="1323003"/>
                  <a:pt x="412708" y="1270483"/>
                  <a:pt x="320770" y="1291193"/>
                </a:cubicBezTo>
                <a:cubicBezTo>
                  <a:pt x="228832" y="1311903"/>
                  <a:pt x="66904" y="1280703"/>
                  <a:pt x="0" y="1291193"/>
                </a:cubicBezTo>
                <a:cubicBezTo>
                  <a:pt x="-35405" y="1194601"/>
                  <a:pt x="21002" y="1063012"/>
                  <a:pt x="0" y="899531"/>
                </a:cubicBezTo>
                <a:cubicBezTo>
                  <a:pt x="-21002" y="736050"/>
                  <a:pt x="30528" y="691192"/>
                  <a:pt x="0" y="507869"/>
                </a:cubicBezTo>
                <a:cubicBezTo>
                  <a:pt x="-30528" y="324546"/>
                  <a:pt x="18903" y="1749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65015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FB20B5-3ED8-4CBC-A9C6-1A8FBC11AEED}"/>
              </a:ext>
            </a:extLst>
          </p:cNvPr>
          <p:cNvSpPr/>
          <p:nvPr/>
        </p:nvSpPr>
        <p:spPr bwMode="auto">
          <a:xfrm>
            <a:off x="7732176" y="1786664"/>
            <a:ext cx="574145" cy="1184545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3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74D122-6B32-4FEF-9694-11C29F4E5ED0}"/>
              </a:ext>
            </a:extLst>
          </p:cNvPr>
          <p:cNvSpPr/>
          <p:nvPr/>
        </p:nvSpPr>
        <p:spPr bwMode="auto">
          <a:xfrm>
            <a:off x="8397879" y="1786664"/>
            <a:ext cx="579280" cy="1184544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4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5F465D-B46E-4A81-81A2-DA54700EA40A}"/>
              </a:ext>
            </a:extLst>
          </p:cNvPr>
          <p:cNvSpPr/>
          <p:nvPr/>
        </p:nvSpPr>
        <p:spPr bwMode="auto">
          <a:xfrm>
            <a:off x="9068717" y="1786664"/>
            <a:ext cx="574145" cy="1184545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5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663891-B6B4-46DA-98DB-943BD09D8603}"/>
              </a:ext>
            </a:extLst>
          </p:cNvPr>
          <p:cNvSpPr/>
          <p:nvPr/>
        </p:nvSpPr>
        <p:spPr bwMode="auto">
          <a:xfrm>
            <a:off x="9734420" y="1786664"/>
            <a:ext cx="574145" cy="1184545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App 6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EDFA76-A7F1-4DF7-ADED-295CCC35883E}"/>
              </a:ext>
            </a:extLst>
          </p:cNvPr>
          <p:cNvSpPr/>
          <p:nvPr/>
        </p:nvSpPr>
        <p:spPr bwMode="auto">
          <a:xfrm>
            <a:off x="8380166" y="1737360"/>
            <a:ext cx="652196" cy="1291193"/>
          </a:xfrm>
          <a:custGeom>
            <a:avLst/>
            <a:gdLst>
              <a:gd name="connsiteX0" fmla="*/ 0 w 652196"/>
              <a:gd name="connsiteY0" fmla="*/ 0 h 1291193"/>
              <a:gd name="connsiteX1" fmla="*/ 306532 w 652196"/>
              <a:gd name="connsiteY1" fmla="*/ 0 h 1291193"/>
              <a:gd name="connsiteX2" fmla="*/ 652196 w 652196"/>
              <a:gd name="connsiteY2" fmla="*/ 0 h 1291193"/>
              <a:gd name="connsiteX3" fmla="*/ 652196 w 652196"/>
              <a:gd name="connsiteY3" fmla="*/ 404574 h 1291193"/>
              <a:gd name="connsiteX4" fmla="*/ 652196 w 652196"/>
              <a:gd name="connsiteY4" fmla="*/ 809148 h 1291193"/>
              <a:gd name="connsiteX5" fmla="*/ 652196 w 652196"/>
              <a:gd name="connsiteY5" fmla="*/ 1291193 h 1291193"/>
              <a:gd name="connsiteX6" fmla="*/ 339142 w 652196"/>
              <a:gd name="connsiteY6" fmla="*/ 1291193 h 1291193"/>
              <a:gd name="connsiteX7" fmla="*/ 0 w 652196"/>
              <a:gd name="connsiteY7" fmla="*/ 1291193 h 1291193"/>
              <a:gd name="connsiteX8" fmla="*/ 0 w 652196"/>
              <a:gd name="connsiteY8" fmla="*/ 899531 h 1291193"/>
              <a:gd name="connsiteX9" fmla="*/ 0 w 652196"/>
              <a:gd name="connsiteY9" fmla="*/ 507869 h 1291193"/>
              <a:gd name="connsiteX10" fmla="*/ 0 w 652196"/>
              <a:gd name="connsiteY10" fmla="*/ 0 h 12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2196" h="1291193" extrusionOk="0">
                <a:moveTo>
                  <a:pt x="0" y="0"/>
                </a:moveTo>
                <a:cubicBezTo>
                  <a:pt x="95618" y="-11251"/>
                  <a:pt x="176541" y="23958"/>
                  <a:pt x="306532" y="0"/>
                </a:cubicBezTo>
                <a:cubicBezTo>
                  <a:pt x="436523" y="-23958"/>
                  <a:pt x="553694" y="10194"/>
                  <a:pt x="652196" y="0"/>
                </a:cubicBezTo>
                <a:cubicBezTo>
                  <a:pt x="664775" y="137648"/>
                  <a:pt x="622710" y="272890"/>
                  <a:pt x="652196" y="404574"/>
                </a:cubicBezTo>
                <a:cubicBezTo>
                  <a:pt x="681682" y="536258"/>
                  <a:pt x="615464" y="665590"/>
                  <a:pt x="652196" y="809148"/>
                </a:cubicBezTo>
                <a:cubicBezTo>
                  <a:pt x="688928" y="952706"/>
                  <a:pt x="605670" y="1102271"/>
                  <a:pt x="652196" y="1291193"/>
                </a:cubicBezTo>
                <a:cubicBezTo>
                  <a:pt x="586446" y="1328596"/>
                  <a:pt x="468919" y="1286701"/>
                  <a:pt x="339142" y="1291193"/>
                </a:cubicBezTo>
                <a:cubicBezTo>
                  <a:pt x="209365" y="1295685"/>
                  <a:pt x="155322" y="1287798"/>
                  <a:pt x="0" y="1291193"/>
                </a:cubicBezTo>
                <a:cubicBezTo>
                  <a:pt x="-35405" y="1194601"/>
                  <a:pt x="21002" y="1063012"/>
                  <a:pt x="0" y="899531"/>
                </a:cubicBezTo>
                <a:cubicBezTo>
                  <a:pt x="-21002" y="736050"/>
                  <a:pt x="30528" y="691192"/>
                  <a:pt x="0" y="507869"/>
                </a:cubicBezTo>
                <a:cubicBezTo>
                  <a:pt x="-30528" y="324546"/>
                  <a:pt x="18903" y="1749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65015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9ACCAD-EA40-41F8-AF43-D954CF6A621A}"/>
              </a:ext>
            </a:extLst>
          </p:cNvPr>
          <p:cNvSpPr/>
          <p:nvPr/>
        </p:nvSpPr>
        <p:spPr bwMode="auto">
          <a:xfrm>
            <a:off x="9088895" y="1737360"/>
            <a:ext cx="590019" cy="1291193"/>
          </a:xfrm>
          <a:custGeom>
            <a:avLst/>
            <a:gdLst>
              <a:gd name="connsiteX0" fmla="*/ 0 w 590019"/>
              <a:gd name="connsiteY0" fmla="*/ 0 h 1291193"/>
              <a:gd name="connsiteX1" fmla="*/ 590019 w 590019"/>
              <a:gd name="connsiteY1" fmla="*/ 0 h 1291193"/>
              <a:gd name="connsiteX2" fmla="*/ 590019 w 590019"/>
              <a:gd name="connsiteY2" fmla="*/ 430398 h 1291193"/>
              <a:gd name="connsiteX3" fmla="*/ 590019 w 590019"/>
              <a:gd name="connsiteY3" fmla="*/ 886619 h 1291193"/>
              <a:gd name="connsiteX4" fmla="*/ 590019 w 590019"/>
              <a:gd name="connsiteY4" fmla="*/ 1291193 h 1291193"/>
              <a:gd name="connsiteX5" fmla="*/ 0 w 590019"/>
              <a:gd name="connsiteY5" fmla="*/ 1291193 h 1291193"/>
              <a:gd name="connsiteX6" fmla="*/ 0 w 590019"/>
              <a:gd name="connsiteY6" fmla="*/ 899531 h 1291193"/>
              <a:gd name="connsiteX7" fmla="*/ 0 w 590019"/>
              <a:gd name="connsiteY7" fmla="*/ 482045 h 1291193"/>
              <a:gd name="connsiteX8" fmla="*/ 0 w 590019"/>
              <a:gd name="connsiteY8" fmla="*/ 0 h 12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019" h="1291193" extrusionOk="0">
                <a:moveTo>
                  <a:pt x="0" y="0"/>
                </a:moveTo>
                <a:cubicBezTo>
                  <a:pt x="143259" y="-28404"/>
                  <a:pt x="435759" y="39360"/>
                  <a:pt x="590019" y="0"/>
                </a:cubicBezTo>
                <a:cubicBezTo>
                  <a:pt x="623424" y="184353"/>
                  <a:pt x="544149" y="285281"/>
                  <a:pt x="590019" y="430398"/>
                </a:cubicBezTo>
                <a:cubicBezTo>
                  <a:pt x="635889" y="575515"/>
                  <a:pt x="569057" y="755133"/>
                  <a:pt x="590019" y="886619"/>
                </a:cubicBezTo>
                <a:cubicBezTo>
                  <a:pt x="610981" y="1018105"/>
                  <a:pt x="553287" y="1147635"/>
                  <a:pt x="590019" y="1291193"/>
                </a:cubicBezTo>
                <a:cubicBezTo>
                  <a:pt x="366889" y="1356197"/>
                  <a:pt x="138973" y="1254772"/>
                  <a:pt x="0" y="1291193"/>
                </a:cubicBezTo>
                <a:cubicBezTo>
                  <a:pt x="-5845" y="1205280"/>
                  <a:pt x="46227" y="1074306"/>
                  <a:pt x="0" y="899531"/>
                </a:cubicBezTo>
                <a:cubicBezTo>
                  <a:pt x="-46227" y="724756"/>
                  <a:pt x="7454" y="597980"/>
                  <a:pt x="0" y="482045"/>
                </a:cubicBezTo>
                <a:cubicBezTo>
                  <a:pt x="-7454" y="366110"/>
                  <a:pt x="42788" y="20856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078D4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65015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E138B4-772C-43A7-A35E-72C463BE5EAA}"/>
              </a:ext>
            </a:extLst>
          </p:cNvPr>
          <p:cNvSpPr/>
          <p:nvPr/>
        </p:nvSpPr>
        <p:spPr bwMode="auto">
          <a:xfrm>
            <a:off x="9746073" y="1737360"/>
            <a:ext cx="616866" cy="1291193"/>
          </a:xfrm>
          <a:custGeom>
            <a:avLst/>
            <a:gdLst>
              <a:gd name="connsiteX0" fmla="*/ 0 w 616866"/>
              <a:gd name="connsiteY0" fmla="*/ 0 h 1291193"/>
              <a:gd name="connsiteX1" fmla="*/ 289927 w 616866"/>
              <a:gd name="connsiteY1" fmla="*/ 0 h 1291193"/>
              <a:gd name="connsiteX2" fmla="*/ 616866 w 616866"/>
              <a:gd name="connsiteY2" fmla="*/ 0 h 1291193"/>
              <a:gd name="connsiteX3" fmla="*/ 616866 w 616866"/>
              <a:gd name="connsiteY3" fmla="*/ 404574 h 1291193"/>
              <a:gd name="connsiteX4" fmla="*/ 616866 w 616866"/>
              <a:gd name="connsiteY4" fmla="*/ 809148 h 1291193"/>
              <a:gd name="connsiteX5" fmla="*/ 616866 w 616866"/>
              <a:gd name="connsiteY5" fmla="*/ 1291193 h 1291193"/>
              <a:gd name="connsiteX6" fmla="*/ 320770 w 616866"/>
              <a:gd name="connsiteY6" fmla="*/ 1291193 h 1291193"/>
              <a:gd name="connsiteX7" fmla="*/ 0 w 616866"/>
              <a:gd name="connsiteY7" fmla="*/ 1291193 h 1291193"/>
              <a:gd name="connsiteX8" fmla="*/ 0 w 616866"/>
              <a:gd name="connsiteY8" fmla="*/ 899531 h 1291193"/>
              <a:gd name="connsiteX9" fmla="*/ 0 w 616866"/>
              <a:gd name="connsiteY9" fmla="*/ 507869 h 1291193"/>
              <a:gd name="connsiteX10" fmla="*/ 0 w 616866"/>
              <a:gd name="connsiteY10" fmla="*/ 0 h 12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6866" h="1291193" extrusionOk="0">
                <a:moveTo>
                  <a:pt x="0" y="0"/>
                </a:moveTo>
                <a:cubicBezTo>
                  <a:pt x="139207" y="-31276"/>
                  <a:pt x="219021" y="13907"/>
                  <a:pt x="289927" y="0"/>
                </a:cubicBezTo>
                <a:cubicBezTo>
                  <a:pt x="360833" y="-13907"/>
                  <a:pt x="503885" y="23617"/>
                  <a:pt x="616866" y="0"/>
                </a:cubicBezTo>
                <a:cubicBezTo>
                  <a:pt x="629445" y="137648"/>
                  <a:pt x="587380" y="272890"/>
                  <a:pt x="616866" y="404574"/>
                </a:cubicBezTo>
                <a:cubicBezTo>
                  <a:pt x="646352" y="536258"/>
                  <a:pt x="580134" y="665590"/>
                  <a:pt x="616866" y="809148"/>
                </a:cubicBezTo>
                <a:cubicBezTo>
                  <a:pt x="653598" y="952706"/>
                  <a:pt x="570340" y="1102271"/>
                  <a:pt x="616866" y="1291193"/>
                </a:cubicBezTo>
                <a:cubicBezTo>
                  <a:pt x="515431" y="1323003"/>
                  <a:pt x="412708" y="1270483"/>
                  <a:pt x="320770" y="1291193"/>
                </a:cubicBezTo>
                <a:cubicBezTo>
                  <a:pt x="228832" y="1311903"/>
                  <a:pt x="66904" y="1280703"/>
                  <a:pt x="0" y="1291193"/>
                </a:cubicBezTo>
                <a:cubicBezTo>
                  <a:pt x="-35405" y="1194601"/>
                  <a:pt x="21002" y="1063012"/>
                  <a:pt x="0" y="899531"/>
                </a:cubicBezTo>
                <a:cubicBezTo>
                  <a:pt x="-21002" y="736050"/>
                  <a:pt x="30528" y="691192"/>
                  <a:pt x="0" y="507869"/>
                </a:cubicBezTo>
                <a:cubicBezTo>
                  <a:pt x="-30528" y="324546"/>
                  <a:pt x="18903" y="1749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65015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2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ntainer&#10;&#10;Description automatically generated">
            <a:extLst>
              <a:ext uri="{FF2B5EF4-FFF2-40B4-BE49-F238E27FC236}">
                <a16:creationId xmlns:a16="http://schemas.microsoft.com/office/drawing/2014/main" id="{D11340B3-F751-461F-9A14-DAE3990C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6" y="0"/>
            <a:ext cx="121784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053CF7-5F4D-4F5A-A3D8-4A7BAB80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The benefits of using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B0B9B-3E94-462F-AB38-63FA96FE3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2197893"/>
            <a:ext cx="11018520" cy="2462213"/>
          </a:xfrm>
        </p:spPr>
        <p:txBody>
          <a:bodyPr/>
          <a:lstStyle/>
          <a:p>
            <a:pPr marL="0" indent="0" algn="ctr">
              <a:spcBef>
                <a:spcPts val="2400"/>
              </a:spcBef>
              <a:buNone/>
            </a:pPr>
            <a:r>
              <a:rPr lang="en-US" sz="4000" b="1" dirty="0">
                <a:latin typeface="+mn-lt"/>
              </a:rPr>
              <a:t>A container is a standard unit of software that packages up code and all its dependencies, so the application runs quickly and reliably from one computing environment to another</a:t>
            </a:r>
            <a:r>
              <a:rPr lang="sr-Latn-RS" sz="4000" b="1" dirty="0">
                <a:latin typeface="+mn-lt"/>
              </a:rPr>
              <a:t>...</a:t>
            </a:r>
            <a:endParaRPr lang="en-US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771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3CF7-5F4D-4F5A-A3D8-4A7BAB80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The benefits of using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B0B9B-3E94-462F-AB38-63FA96FE3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8576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Less overhead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Containers require fewer system resources than virtual machines because they don’t include an operating system</a:t>
            </a:r>
          </a:p>
          <a:p>
            <a:pPr>
              <a:spcBef>
                <a:spcPts val="1200"/>
              </a:spcBef>
            </a:pPr>
            <a:r>
              <a:rPr lang="en-US" dirty="0"/>
              <a:t>Increased portability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Containerized apps can be deployed easily and quickly to multiple different platforms</a:t>
            </a:r>
          </a:p>
          <a:p>
            <a:pPr>
              <a:spcBef>
                <a:spcPts val="1200"/>
              </a:spcBef>
            </a:pPr>
            <a:r>
              <a:rPr lang="en-US" dirty="0"/>
              <a:t>Better efficiency</a:t>
            </a:r>
          </a:p>
          <a:p>
            <a:pPr lvl="1"/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Containers allow applications to be more rapidly deployed, patched, or scaled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2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C5DE-A654-4E2C-82D3-09AB62D1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in Azure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E6BC6-5457-42D0-A331-998BE7B75054}"/>
              </a:ext>
            </a:extLst>
          </p:cNvPr>
          <p:cNvSpPr/>
          <p:nvPr/>
        </p:nvSpPr>
        <p:spPr bwMode="auto">
          <a:xfrm>
            <a:off x="1381681" y="1554480"/>
            <a:ext cx="3284322" cy="1716279"/>
          </a:xfrm>
          <a:custGeom>
            <a:avLst/>
            <a:gdLst>
              <a:gd name="connsiteX0" fmla="*/ 0 w 3284322"/>
              <a:gd name="connsiteY0" fmla="*/ 0 h 1716279"/>
              <a:gd name="connsiteX1" fmla="*/ 624021 w 3284322"/>
              <a:gd name="connsiteY1" fmla="*/ 0 h 1716279"/>
              <a:gd name="connsiteX2" fmla="*/ 1215199 w 3284322"/>
              <a:gd name="connsiteY2" fmla="*/ 0 h 1716279"/>
              <a:gd name="connsiteX3" fmla="*/ 1937750 w 3284322"/>
              <a:gd name="connsiteY3" fmla="*/ 0 h 1716279"/>
              <a:gd name="connsiteX4" fmla="*/ 2594614 w 3284322"/>
              <a:gd name="connsiteY4" fmla="*/ 0 h 1716279"/>
              <a:gd name="connsiteX5" fmla="*/ 3284322 w 3284322"/>
              <a:gd name="connsiteY5" fmla="*/ 0 h 1716279"/>
              <a:gd name="connsiteX6" fmla="*/ 3284322 w 3284322"/>
              <a:gd name="connsiteY6" fmla="*/ 606419 h 1716279"/>
              <a:gd name="connsiteX7" fmla="*/ 3284322 w 3284322"/>
              <a:gd name="connsiteY7" fmla="*/ 1127023 h 1716279"/>
              <a:gd name="connsiteX8" fmla="*/ 3284322 w 3284322"/>
              <a:gd name="connsiteY8" fmla="*/ 1716279 h 1716279"/>
              <a:gd name="connsiteX9" fmla="*/ 2725987 w 3284322"/>
              <a:gd name="connsiteY9" fmla="*/ 1716279 h 1716279"/>
              <a:gd name="connsiteX10" fmla="*/ 2069123 w 3284322"/>
              <a:gd name="connsiteY10" fmla="*/ 1716279 h 1716279"/>
              <a:gd name="connsiteX11" fmla="*/ 1510788 w 3284322"/>
              <a:gd name="connsiteY11" fmla="*/ 1716279 h 1716279"/>
              <a:gd name="connsiteX12" fmla="*/ 952453 w 3284322"/>
              <a:gd name="connsiteY12" fmla="*/ 1716279 h 1716279"/>
              <a:gd name="connsiteX13" fmla="*/ 0 w 3284322"/>
              <a:gd name="connsiteY13" fmla="*/ 1716279 h 1716279"/>
              <a:gd name="connsiteX14" fmla="*/ 0 w 3284322"/>
              <a:gd name="connsiteY14" fmla="*/ 1161349 h 1716279"/>
              <a:gd name="connsiteX15" fmla="*/ 0 w 3284322"/>
              <a:gd name="connsiteY15" fmla="*/ 606419 h 1716279"/>
              <a:gd name="connsiteX16" fmla="*/ 0 w 3284322"/>
              <a:gd name="connsiteY16" fmla="*/ 0 h 171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4322" h="1716279" fill="none" extrusionOk="0">
                <a:moveTo>
                  <a:pt x="0" y="0"/>
                </a:moveTo>
                <a:cubicBezTo>
                  <a:pt x="225318" y="-28131"/>
                  <a:pt x="314987" y="24683"/>
                  <a:pt x="624021" y="0"/>
                </a:cubicBezTo>
                <a:cubicBezTo>
                  <a:pt x="933055" y="-24683"/>
                  <a:pt x="1089094" y="21018"/>
                  <a:pt x="1215199" y="0"/>
                </a:cubicBezTo>
                <a:cubicBezTo>
                  <a:pt x="1341304" y="-21018"/>
                  <a:pt x="1582793" y="-8235"/>
                  <a:pt x="1937750" y="0"/>
                </a:cubicBezTo>
                <a:cubicBezTo>
                  <a:pt x="2292707" y="8235"/>
                  <a:pt x="2266994" y="-2202"/>
                  <a:pt x="2594614" y="0"/>
                </a:cubicBezTo>
                <a:cubicBezTo>
                  <a:pt x="2922234" y="2202"/>
                  <a:pt x="3080842" y="-27579"/>
                  <a:pt x="3284322" y="0"/>
                </a:cubicBezTo>
                <a:cubicBezTo>
                  <a:pt x="3268738" y="281477"/>
                  <a:pt x="3310044" y="445521"/>
                  <a:pt x="3284322" y="606419"/>
                </a:cubicBezTo>
                <a:cubicBezTo>
                  <a:pt x="3258600" y="767317"/>
                  <a:pt x="3298750" y="910060"/>
                  <a:pt x="3284322" y="1127023"/>
                </a:cubicBezTo>
                <a:cubicBezTo>
                  <a:pt x="3269894" y="1343986"/>
                  <a:pt x="3310602" y="1576463"/>
                  <a:pt x="3284322" y="1716279"/>
                </a:cubicBezTo>
                <a:cubicBezTo>
                  <a:pt x="3014389" y="1698049"/>
                  <a:pt x="2872488" y="1729835"/>
                  <a:pt x="2725987" y="1716279"/>
                </a:cubicBezTo>
                <a:cubicBezTo>
                  <a:pt x="2579486" y="1702723"/>
                  <a:pt x="2370329" y="1694488"/>
                  <a:pt x="2069123" y="1716279"/>
                </a:cubicBezTo>
                <a:cubicBezTo>
                  <a:pt x="1767917" y="1738070"/>
                  <a:pt x="1704019" y="1730323"/>
                  <a:pt x="1510788" y="1716279"/>
                </a:cubicBezTo>
                <a:cubicBezTo>
                  <a:pt x="1317558" y="1702235"/>
                  <a:pt x="1206974" y="1739725"/>
                  <a:pt x="952453" y="1716279"/>
                </a:cubicBezTo>
                <a:cubicBezTo>
                  <a:pt x="697933" y="1692833"/>
                  <a:pt x="411958" y="1738683"/>
                  <a:pt x="0" y="1716279"/>
                </a:cubicBezTo>
                <a:cubicBezTo>
                  <a:pt x="-19693" y="1466190"/>
                  <a:pt x="4935" y="1351458"/>
                  <a:pt x="0" y="1161349"/>
                </a:cubicBezTo>
                <a:cubicBezTo>
                  <a:pt x="-4935" y="971240"/>
                  <a:pt x="14904" y="879714"/>
                  <a:pt x="0" y="606419"/>
                </a:cubicBezTo>
                <a:cubicBezTo>
                  <a:pt x="-14904" y="333124"/>
                  <a:pt x="1200" y="209760"/>
                  <a:pt x="0" y="0"/>
                </a:cubicBezTo>
                <a:close/>
              </a:path>
              <a:path w="3284322" h="1716279" stroke="0" extrusionOk="0">
                <a:moveTo>
                  <a:pt x="0" y="0"/>
                </a:moveTo>
                <a:cubicBezTo>
                  <a:pt x="209393" y="-14200"/>
                  <a:pt x="409194" y="13147"/>
                  <a:pt x="591178" y="0"/>
                </a:cubicBezTo>
                <a:cubicBezTo>
                  <a:pt x="773162" y="-13147"/>
                  <a:pt x="1067318" y="-13153"/>
                  <a:pt x="1248042" y="0"/>
                </a:cubicBezTo>
                <a:cubicBezTo>
                  <a:pt x="1428766" y="13153"/>
                  <a:pt x="1615010" y="5069"/>
                  <a:pt x="1839220" y="0"/>
                </a:cubicBezTo>
                <a:cubicBezTo>
                  <a:pt x="2063430" y="-5069"/>
                  <a:pt x="2357831" y="-30354"/>
                  <a:pt x="2561771" y="0"/>
                </a:cubicBezTo>
                <a:cubicBezTo>
                  <a:pt x="2765711" y="30354"/>
                  <a:pt x="2968669" y="33287"/>
                  <a:pt x="3284322" y="0"/>
                </a:cubicBezTo>
                <a:cubicBezTo>
                  <a:pt x="3264530" y="111084"/>
                  <a:pt x="3301553" y="390202"/>
                  <a:pt x="3284322" y="520605"/>
                </a:cubicBezTo>
                <a:cubicBezTo>
                  <a:pt x="3267091" y="651008"/>
                  <a:pt x="3277926" y="874881"/>
                  <a:pt x="3284322" y="1058372"/>
                </a:cubicBezTo>
                <a:cubicBezTo>
                  <a:pt x="3290718" y="1241863"/>
                  <a:pt x="3255398" y="1467652"/>
                  <a:pt x="3284322" y="1716279"/>
                </a:cubicBezTo>
                <a:cubicBezTo>
                  <a:pt x="3064363" y="1696520"/>
                  <a:pt x="2827286" y="1705157"/>
                  <a:pt x="2660301" y="1716279"/>
                </a:cubicBezTo>
                <a:cubicBezTo>
                  <a:pt x="2493316" y="1727401"/>
                  <a:pt x="2354819" y="1689957"/>
                  <a:pt x="2101966" y="1716279"/>
                </a:cubicBezTo>
                <a:cubicBezTo>
                  <a:pt x="1849113" y="1742601"/>
                  <a:pt x="1665071" y="1696869"/>
                  <a:pt x="1543631" y="1716279"/>
                </a:cubicBezTo>
                <a:cubicBezTo>
                  <a:pt x="1422191" y="1735689"/>
                  <a:pt x="1107559" y="1718145"/>
                  <a:pt x="886767" y="1716279"/>
                </a:cubicBezTo>
                <a:cubicBezTo>
                  <a:pt x="665975" y="1714413"/>
                  <a:pt x="252507" y="1750572"/>
                  <a:pt x="0" y="1716279"/>
                </a:cubicBezTo>
                <a:cubicBezTo>
                  <a:pt x="1374" y="1520798"/>
                  <a:pt x="-9279" y="1414264"/>
                  <a:pt x="0" y="1178512"/>
                </a:cubicBezTo>
                <a:cubicBezTo>
                  <a:pt x="9279" y="942760"/>
                  <a:pt x="5869" y="849475"/>
                  <a:pt x="0" y="572093"/>
                </a:cubicBezTo>
                <a:cubicBezTo>
                  <a:pt x="-5869" y="294711"/>
                  <a:pt x="9033" y="218493"/>
                  <a:pt x="0" y="0"/>
                </a:cubicBezTo>
                <a:close/>
              </a:path>
            </a:pathLst>
          </a:custGeom>
          <a:solidFill>
            <a:srgbClr val="F25022"/>
          </a:solidFill>
          <a:ln w="19050"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Docker on Azure Virtual Machine</a:t>
            </a:r>
            <a:endParaRPr lang="en-US" sz="24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397E86-80C2-4F46-93D2-9654CC3DD0F7}"/>
              </a:ext>
            </a:extLst>
          </p:cNvPr>
          <p:cNvSpPr/>
          <p:nvPr/>
        </p:nvSpPr>
        <p:spPr bwMode="auto">
          <a:xfrm>
            <a:off x="1381681" y="3931920"/>
            <a:ext cx="3284329" cy="1716279"/>
          </a:xfrm>
          <a:custGeom>
            <a:avLst/>
            <a:gdLst>
              <a:gd name="connsiteX0" fmla="*/ 0 w 3284329"/>
              <a:gd name="connsiteY0" fmla="*/ 0 h 1716279"/>
              <a:gd name="connsiteX1" fmla="*/ 689709 w 3284329"/>
              <a:gd name="connsiteY1" fmla="*/ 0 h 1716279"/>
              <a:gd name="connsiteX2" fmla="*/ 1412261 w 3284329"/>
              <a:gd name="connsiteY2" fmla="*/ 0 h 1716279"/>
              <a:gd name="connsiteX3" fmla="*/ 2036284 w 3284329"/>
              <a:gd name="connsiteY3" fmla="*/ 0 h 1716279"/>
              <a:gd name="connsiteX4" fmla="*/ 2594620 w 3284329"/>
              <a:gd name="connsiteY4" fmla="*/ 0 h 1716279"/>
              <a:gd name="connsiteX5" fmla="*/ 3284329 w 3284329"/>
              <a:gd name="connsiteY5" fmla="*/ 0 h 1716279"/>
              <a:gd name="connsiteX6" fmla="*/ 3284329 w 3284329"/>
              <a:gd name="connsiteY6" fmla="*/ 520605 h 1716279"/>
              <a:gd name="connsiteX7" fmla="*/ 3284329 w 3284329"/>
              <a:gd name="connsiteY7" fmla="*/ 1075535 h 1716279"/>
              <a:gd name="connsiteX8" fmla="*/ 3284329 w 3284329"/>
              <a:gd name="connsiteY8" fmla="*/ 1716279 h 1716279"/>
              <a:gd name="connsiteX9" fmla="*/ 2693150 w 3284329"/>
              <a:gd name="connsiteY9" fmla="*/ 1716279 h 1716279"/>
              <a:gd name="connsiteX10" fmla="*/ 2036284 w 3284329"/>
              <a:gd name="connsiteY10" fmla="*/ 1716279 h 1716279"/>
              <a:gd name="connsiteX11" fmla="*/ 1313732 w 3284329"/>
              <a:gd name="connsiteY11" fmla="*/ 1716279 h 1716279"/>
              <a:gd name="connsiteX12" fmla="*/ 591179 w 3284329"/>
              <a:gd name="connsiteY12" fmla="*/ 1716279 h 1716279"/>
              <a:gd name="connsiteX13" fmla="*/ 0 w 3284329"/>
              <a:gd name="connsiteY13" fmla="*/ 1716279 h 1716279"/>
              <a:gd name="connsiteX14" fmla="*/ 0 w 3284329"/>
              <a:gd name="connsiteY14" fmla="*/ 1161349 h 1716279"/>
              <a:gd name="connsiteX15" fmla="*/ 0 w 3284329"/>
              <a:gd name="connsiteY15" fmla="*/ 554930 h 1716279"/>
              <a:gd name="connsiteX16" fmla="*/ 0 w 3284329"/>
              <a:gd name="connsiteY16" fmla="*/ 0 h 171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4329" h="1716279" fill="none" extrusionOk="0">
                <a:moveTo>
                  <a:pt x="0" y="0"/>
                </a:moveTo>
                <a:cubicBezTo>
                  <a:pt x="175261" y="11795"/>
                  <a:pt x="545466" y="-27464"/>
                  <a:pt x="689709" y="0"/>
                </a:cubicBezTo>
                <a:cubicBezTo>
                  <a:pt x="833952" y="27464"/>
                  <a:pt x="1204383" y="-5954"/>
                  <a:pt x="1412261" y="0"/>
                </a:cubicBezTo>
                <a:cubicBezTo>
                  <a:pt x="1620139" y="5954"/>
                  <a:pt x="1877166" y="4307"/>
                  <a:pt x="2036284" y="0"/>
                </a:cubicBezTo>
                <a:cubicBezTo>
                  <a:pt x="2195402" y="-4307"/>
                  <a:pt x="2411206" y="11574"/>
                  <a:pt x="2594620" y="0"/>
                </a:cubicBezTo>
                <a:cubicBezTo>
                  <a:pt x="2778034" y="-11574"/>
                  <a:pt x="2944871" y="23054"/>
                  <a:pt x="3284329" y="0"/>
                </a:cubicBezTo>
                <a:cubicBezTo>
                  <a:pt x="3258471" y="122092"/>
                  <a:pt x="3278923" y="398143"/>
                  <a:pt x="3284329" y="520605"/>
                </a:cubicBezTo>
                <a:cubicBezTo>
                  <a:pt x="3289735" y="643067"/>
                  <a:pt x="3304138" y="897036"/>
                  <a:pt x="3284329" y="1075535"/>
                </a:cubicBezTo>
                <a:cubicBezTo>
                  <a:pt x="3264521" y="1254034"/>
                  <a:pt x="3316214" y="1451580"/>
                  <a:pt x="3284329" y="1716279"/>
                </a:cubicBezTo>
                <a:cubicBezTo>
                  <a:pt x="3096464" y="1715398"/>
                  <a:pt x="2948814" y="1707140"/>
                  <a:pt x="2693150" y="1716279"/>
                </a:cubicBezTo>
                <a:cubicBezTo>
                  <a:pt x="2437486" y="1725418"/>
                  <a:pt x="2310558" y="1723616"/>
                  <a:pt x="2036284" y="1716279"/>
                </a:cubicBezTo>
                <a:cubicBezTo>
                  <a:pt x="1762010" y="1708942"/>
                  <a:pt x="1663105" y="1730572"/>
                  <a:pt x="1313732" y="1716279"/>
                </a:cubicBezTo>
                <a:cubicBezTo>
                  <a:pt x="964359" y="1701986"/>
                  <a:pt x="823458" y="1705880"/>
                  <a:pt x="591179" y="1716279"/>
                </a:cubicBezTo>
                <a:cubicBezTo>
                  <a:pt x="358900" y="1726678"/>
                  <a:pt x="133050" y="1690276"/>
                  <a:pt x="0" y="1716279"/>
                </a:cubicBezTo>
                <a:cubicBezTo>
                  <a:pt x="-19988" y="1463571"/>
                  <a:pt x="-11631" y="1438717"/>
                  <a:pt x="0" y="1161349"/>
                </a:cubicBezTo>
                <a:cubicBezTo>
                  <a:pt x="11631" y="883981"/>
                  <a:pt x="-8226" y="718433"/>
                  <a:pt x="0" y="554930"/>
                </a:cubicBezTo>
                <a:cubicBezTo>
                  <a:pt x="8226" y="391427"/>
                  <a:pt x="26465" y="230877"/>
                  <a:pt x="0" y="0"/>
                </a:cubicBezTo>
                <a:close/>
              </a:path>
              <a:path w="3284329" h="1716279" stroke="0" extrusionOk="0">
                <a:moveTo>
                  <a:pt x="0" y="0"/>
                </a:moveTo>
                <a:cubicBezTo>
                  <a:pt x="174172" y="6945"/>
                  <a:pt x="424365" y="-5664"/>
                  <a:pt x="558336" y="0"/>
                </a:cubicBezTo>
                <a:cubicBezTo>
                  <a:pt x="692307" y="5664"/>
                  <a:pt x="924858" y="-19846"/>
                  <a:pt x="1149515" y="0"/>
                </a:cubicBezTo>
                <a:cubicBezTo>
                  <a:pt x="1374172" y="19846"/>
                  <a:pt x="1643335" y="-13050"/>
                  <a:pt x="1839224" y="0"/>
                </a:cubicBezTo>
                <a:cubicBezTo>
                  <a:pt x="2035113" y="13050"/>
                  <a:pt x="2269947" y="-16467"/>
                  <a:pt x="2496090" y="0"/>
                </a:cubicBezTo>
                <a:cubicBezTo>
                  <a:pt x="2722233" y="16467"/>
                  <a:pt x="2952498" y="4377"/>
                  <a:pt x="3284329" y="0"/>
                </a:cubicBezTo>
                <a:cubicBezTo>
                  <a:pt x="3272576" y="148398"/>
                  <a:pt x="3288790" y="284280"/>
                  <a:pt x="3284329" y="537767"/>
                </a:cubicBezTo>
                <a:cubicBezTo>
                  <a:pt x="3279868" y="791254"/>
                  <a:pt x="3268019" y="952272"/>
                  <a:pt x="3284329" y="1144186"/>
                </a:cubicBezTo>
                <a:cubicBezTo>
                  <a:pt x="3300639" y="1336100"/>
                  <a:pt x="3275304" y="1493206"/>
                  <a:pt x="3284329" y="1716279"/>
                </a:cubicBezTo>
                <a:cubicBezTo>
                  <a:pt x="3102620" y="1697745"/>
                  <a:pt x="2797216" y="1743927"/>
                  <a:pt x="2660306" y="1716279"/>
                </a:cubicBezTo>
                <a:cubicBezTo>
                  <a:pt x="2523396" y="1688631"/>
                  <a:pt x="2276097" y="1715833"/>
                  <a:pt x="2003441" y="1716279"/>
                </a:cubicBezTo>
                <a:cubicBezTo>
                  <a:pt x="1730786" y="1716725"/>
                  <a:pt x="1697838" y="1735900"/>
                  <a:pt x="1412261" y="1716279"/>
                </a:cubicBezTo>
                <a:cubicBezTo>
                  <a:pt x="1126684" y="1696658"/>
                  <a:pt x="938472" y="1726931"/>
                  <a:pt x="722552" y="1716279"/>
                </a:cubicBezTo>
                <a:cubicBezTo>
                  <a:pt x="506632" y="1705627"/>
                  <a:pt x="262825" y="1721530"/>
                  <a:pt x="0" y="1716279"/>
                </a:cubicBezTo>
                <a:cubicBezTo>
                  <a:pt x="26206" y="1464755"/>
                  <a:pt x="-25231" y="1305011"/>
                  <a:pt x="0" y="1144186"/>
                </a:cubicBezTo>
                <a:cubicBezTo>
                  <a:pt x="25231" y="983361"/>
                  <a:pt x="11160" y="709354"/>
                  <a:pt x="0" y="554930"/>
                </a:cubicBezTo>
                <a:cubicBezTo>
                  <a:pt x="-11160" y="400506"/>
                  <a:pt x="-5290" y="170742"/>
                  <a:pt x="0" y="0"/>
                </a:cubicBezTo>
                <a:close/>
              </a:path>
            </a:pathLst>
          </a:custGeom>
          <a:solidFill>
            <a:srgbClr val="00A4EF"/>
          </a:solidFill>
          <a:ln w="19050"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152983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Azure Kubernetes Service</a:t>
            </a:r>
            <a:endParaRPr lang="en-US" sz="24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7AA06-0F0D-43EB-AE4A-0B91462E8D7D}"/>
              </a:ext>
            </a:extLst>
          </p:cNvPr>
          <p:cNvSpPr/>
          <p:nvPr/>
        </p:nvSpPr>
        <p:spPr bwMode="auto">
          <a:xfrm>
            <a:off x="4453839" y="1554480"/>
            <a:ext cx="3284322" cy="1748714"/>
          </a:xfrm>
          <a:custGeom>
            <a:avLst/>
            <a:gdLst>
              <a:gd name="connsiteX0" fmla="*/ 0 w 3284322"/>
              <a:gd name="connsiteY0" fmla="*/ 0 h 1748714"/>
              <a:gd name="connsiteX1" fmla="*/ 624021 w 3284322"/>
              <a:gd name="connsiteY1" fmla="*/ 0 h 1748714"/>
              <a:gd name="connsiteX2" fmla="*/ 1215199 w 3284322"/>
              <a:gd name="connsiteY2" fmla="*/ 0 h 1748714"/>
              <a:gd name="connsiteX3" fmla="*/ 1839220 w 3284322"/>
              <a:gd name="connsiteY3" fmla="*/ 0 h 1748714"/>
              <a:gd name="connsiteX4" fmla="*/ 2463242 w 3284322"/>
              <a:gd name="connsiteY4" fmla="*/ 0 h 1748714"/>
              <a:gd name="connsiteX5" fmla="*/ 3284322 w 3284322"/>
              <a:gd name="connsiteY5" fmla="*/ 0 h 1748714"/>
              <a:gd name="connsiteX6" fmla="*/ 3284322 w 3284322"/>
              <a:gd name="connsiteY6" fmla="*/ 617879 h 1748714"/>
              <a:gd name="connsiteX7" fmla="*/ 3284322 w 3284322"/>
              <a:gd name="connsiteY7" fmla="*/ 1183296 h 1748714"/>
              <a:gd name="connsiteX8" fmla="*/ 3284322 w 3284322"/>
              <a:gd name="connsiteY8" fmla="*/ 1748714 h 1748714"/>
              <a:gd name="connsiteX9" fmla="*/ 2627458 w 3284322"/>
              <a:gd name="connsiteY9" fmla="*/ 1748714 h 1748714"/>
              <a:gd name="connsiteX10" fmla="*/ 2069123 w 3284322"/>
              <a:gd name="connsiteY10" fmla="*/ 1748714 h 1748714"/>
              <a:gd name="connsiteX11" fmla="*/ 1346572 w 3284322"/>
              <a:gd name="connsiteY11" fmla="*/ 1748714 h 1748714"/>
              <a:gd name="connsiteX12" fmla="*/ 656864 w 3284322"/>
              <a:gd name="connsiteY12" fmla="*/ 1748714 h 1748714"/>
              <a:gd name="connsiteX13" fmla="*/ 0 w 3284322"/>
              <a:gd name="connsiteY13" fmla="*/ 1748714 h 1748714"/>
              <a:gd name="connsiteX14" fmla="*/ 0 w 3284322"/>
              <a:gd name="connsiteY14" fmla="*/ 1183296 h 1748714"/>
              <a:gd name="connsiteX15" fmla="*/ 0 w 3284322"/>
              <a:gd name="connsiteY15" fmla="*/ 582905 h 1748714"/>
              <a:gd name="connsiteX16" fmla="*/ 0 w 3284322"/>
              <a:gd name="connsiteY16" fmla="*/ 0 h 17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4322" h="1748714" fill="none" extrusionOk="0">
                <a:moveTo>
                  <a:pt x="0" y="0"/>
                </a:moveTo>
                <a:cubicBezTo>
                  <a:pt x="179664" y="29922"/>
                  <a:pt x="445593" y="9603"/>
                  <a:pt x="624021" y="0"/>
                </a:cubicBezTo>
                <a:cubicBezTo>
                  <a:pt x="802449" y="-9603"/>
                  <a:pt x="1001684" y="-18359"/>
                  <a:pt x="1215199" y="0"/>
                </a:cubicBezTo>
                <a:cubicBezTo>
                  <a:pt x="1428714" y="18359"/>
                  <a:pt x="1563681" y="11012"/>
                  <a:pt x="1839220" y="0"/>
                </a:cubicBezTo>
                <a:cubicBezTo>
                  <a:pt x="2114759" y="-11012"/>
                  <a:pt x="2275231" y="19173"/>
                  <a:pt x="2463242" y="0"/>
                </a:cubicBezTo>
                <a:cubicBezTo>
                  <a:pt x="2651253" y="-19173"/>
                  <a:pt x="2901722" y="30697"/>
                  <a:pt x="3284322" y="0"/>
                </a:cubicBezTo>
                <a:cubicBezTo>
                  <a:pt x="3258704" y="291564"/>
                  <a:pt x="3260573" y="395569"/>
                  <a:pt x="3284322" y="617879"/>
                </a:cubicBezTo>
                <a:cubicBezTo>
                  <a:pt x="3308071" y="840189"/>
                  <a:pt x="3262155" y="1018614"/>
                  <a:pt x="3284322" y="1183296"/>
                </a:cubicBezTo>
                <a:cubicBezTo>
                  <a:pt x="3306489" y="1347978"/>
                  <a:pt x="3311410" y="1593096"/>
                  <a:pt x="3284322" y="1748714"/>
                </a:cubicBezTo>
                <a:cubicBezTo>
                  <a:pt x="3061769" y="1738069"/>
                  <a:pt x="2792615" y="1761931"/>
                  <a:pt x="2627458" y="1748714"/>
                </a:cubicBezTo>
                <a:cubicBezTo>
                  <a:pt x="2462301" y="1735497"/>
                  <a:pt x="2189308" y="1758262"/>
                  <a:pt x="2069123" y="1748714"/>
                </a:cubicBezTo>
                <a:cubicBezTo>
                  <a:pt x="1948939" y="1739166"/>
                  <a:pt x="1640987" y="1749878"/>
                  <a:pt x="1346572" y="1748714"/>
                </a:cubicBezTo>
                <a:cubicBezTo>
                  <a:pt x="1052157" y="1747550"/>
                  <a:pt x="910802" y="1778352"/>
                  <a:pt x="656864" y="1748714"/>
                </a:cubicBezTo>
                <a:cubicBezTo>
                  <a:pt x="402926" y="1719076"/>
                  <a:pt x="173189" y="1761824"/>
                  <a:pt x="0" y="1748714"/>
                </a:cubicBezTo>
                <a:cubicBezTo>
                  <a:pt x="-1968" y="1495951"/>
                  <a:pt x="-6840" y="1412341"/>
                  <a:pt x="0" y="1183296"/>
                </a:cubicBezTo>
                <a:cubicBezTo>
                  <a:pt x="6840" y="954251"/>
                  <a:pt x="-6853" y="782612"/>
                  <a:pt x="0" y="582905"/>
                </a:cubicBezTo>
                <a:cubicBezTo>
                  <a:pt x="6853" y="383198"/>
                  <a:pt x="7278" y="216122"/>
                  <a:pt x="0" y="0"/>
                </a:cubicBezTo>
                <a:close/>
              </a:path>
              <a:path w="3284322" h="1748714" stroke="0" extrusionOk="0">
                <a:moveTo>
                  <a:pt x="0" y="0"/>
                </a:moveTo>
                <a:cubicBezTo>
                  <a:pt x="184192" y="28315"/>
                  <a:pt x="409347" y="-25787"/>
                  <a:pt x="624021" y="0"/>
                </a:cubicBezTo>
                <a:cubicBezTo>
                  <a:pt x="838695" y="25787"/>
                  <a:pt x="1067699" y="18971"/>
                  <a:pt x="1215199" y="0"/>
                </a:cubicBezTo>
                <a:cubicBezTo>
                  <a:pt x="1362699" y="-18971"/>
                  <a:pt x="1621268" y="5001"/>
                  <a:pt x="1904907" y="0"/>
                </a:cubicBezTo>
                <a:cubicBezTo>
                  <a:pt x="2188546" y="-5001"/>
                  <a:pt x="2401481" y="-1586"/>
                  <a:pt x="2561771" y="0"/>
                </a:cubicBezTo>
                <a:cubicBezTo>
                  <a:pt x="2722061" y="1586"/>
                  <a:pt x="2972948" y="7991"/>
                  <a:pt x="3284322" y="0"/>
                </a:cubicBezTo>
                <a:cubicBezTo>
                  <a:pt x="3269269" y="137193"/>
                  <a:pt x="3294973" y="300315"/>
                  <a:pt x="3284322" y="565418"/>
                </a:cubicBezTo>
                <a:cubicBezTo>
                  <a:pt x="3273671" y="830521"/>
                  <a:pt x="3275199" y="854396"/>
                  <a:pt x="3284322" y="1095861"/>
                </a:cubicBezTo>
                <a:cubicBezTo>
                  <a:pt x="3293445" y="1337326"/>
                  <a:pt x="3311104" y="1479106"/>
                  <a:pt x="3284322" y="1748714"/>
                </a:cubicBezTo>
                <a:cubicBezTo>
                  <a:pt x="3095783" y="1740742"/>
                  <a:pt x="2839384" y="1745019"/>
                  <a:pt x="2627458" y="1748714"/>
                </a:cubicBezTo>
                <a:cubicBezTo>
                  <a:pt x="2415532" y="1752409"/>
                  <a:pt x="2158648" y="1775725"/>
                  <a:pt x="2003436" y="1748714"/>
                </a:cubicBezTo>
                <a:cubicBezTo>
                  <a:pt x="1848224" y="1721703"/>
                  <a:pt x="1498681" y="1770002"/>
                  <a:pt x="1313729" y="1748714"/>
                </a:cubicBezTo>
                <a:cubicBezTo>
                  <a:pt x="1128777" y="1727426"/>
                  <a:pt x="859512" y="1767336"/>
                  <a:pt x="656864" y="1748714"/>
                </a:cubicBezTo>
                <a:cubicBezTo>
                  <a:pt x="454217" y="1730092"/>
                  <a:pt x="234233" y="1781491"/>
                  <a:pt x="0" y="1748714"/>
                </a:cubicBezTo>
                <a:cubicBezTo>
                  <a:pt x="-21104" y="1544944"/>
                  <a:pt x="-5103" y="1367306"/>
                  <a:pt x="0" y="1183296"/>
                </a:cubicBezTo>
                <a:cubicBezTo>
                  <a:pt x="5103" y="999286"/>
                  <a:pt x="11379" y="870980"/>
                  <a:pt x="0" y="600392"/>
                </a:cubicBezTo>
                <a:cubicBezTo>
                  <a:pt x="-11379" y="329804"/>
                  <a:pt x="9407" y="217232"/>
                  <a:pt x="0" y="0"/>
                </a:cubicBezTo>
                <a:close/>
              </a:path>
            </a:pathLst>
          </a:custGeom>
          <a:solidFill>
            <a:srgbClr val="5C2D91"/>
          </a:solidFill>
          <a:ln w="19050"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70105010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Web App for Containers</a:t>
            </a:r>
            <a:endParaRPr lang="en-US" sz="24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87D9D-608A-4C7F-BD5E-8D51E35E06C0}"/>
              </a:ext>
            </a:extLst>
          </p:cNvPr>
          <p:cNvSpPr/>
          <p:nvPr/>
        </p:nvSpPr>
        <p:spPr bwMode="auto">
          <a:xfrm>
            <a:off x="7525996" y="1554480"/>
            <a:ext cx="3284323" cy="1748714"/>
          </a:xfrm>
          <a:custGeom>
            <a:avLst/>
            <a:gdLst>
              <a:gd name="connsiteX0" fmla="*/ 0 w 3284323"/>
              <a:gd name="connsiteY0" fmla="*/ 0 h 1748714"/>
              <a:gd name="connsiteX1" fmla="*/ 689708 w 3284323"/>
              <a:gd name="connsiteY1" fmla="*/ 0 h 1748714"/>
              <a:gd name="connsiteX2" fmla="*/ 1313729 w 3284323"/>
              <a:gd name="connsiteY2" fmla="*/ 0 h 1748714"/>
              <a:gd name="connsiteX3" fmla="*/ 2036280 w 3284323"/>
              <a:gd name="connsiteY3" fmla="*/ 0 h 1748714"/>
              <a:gd name="connsiteX4" fmla="*/ 2627458 w 3284323"/>
              <a:gd name="connsiteY4" fmla="*/ 0 h 1748714"/>
              <a:gd name="connsiteX5" fmla="*/ 3284323 w 3284323"/>
              <a:gd name="connsiteY5" fmla="*/ 0 h 1748714"/>
              <a:gd name="connsiteX6" fmla="*/ 3284323 w 3284323"/>
              <a:gd name="connsiteY6" fmla="*/ 530443 h 1748714"/>
              <a:gd name="connsiteX7" fmla="*/ 3284323 w 3284323"/>
              <a:gd name="connsiteY7" fmla="*/ 1095861 h 1748714"/>
              <a:gd name="connsiteX8" fmla="*/ 3284323 w 3284323"/>
              <a:gd name="connsiteY8" fmla="*/ 1748714 h 1748714"/>
              <a:gd name="connsiteX9" fmla="*/ 2594615 w 3284323"/>
              <a:gd name="connsiteY9" fmla="*/ 1748714 h 1748714"/>
              <a:gd name="connsiteX10" fmla="*/ 1937751 w 3284323"/>
              <a:gd name="connsiteY10" fmla="*/ 1748714 h 1748714"/>
              <a:gd name="connsiteX11" fmla="*/ 1346572 w 3284323"/>
              <a:gd name="connsiteY11" fmla="*/ 1748714 h 1748714"/>
              <a:gd name="connsiteX12" fmla="*/ 788238 w 3284323"/>
              <a:gd name="connsiteY12" fmla="*/ 1748714 h 1748714"/>
              <a:gd name="connsiteX13" fmla="*/ 0 w 3284323"/>
              <a:gd name="connsiteY13" fmla="*/ 1748714 h 1748714"/>
              <a:gd name="connsiteX14" fmla="*/ 0 w 3284323"/>
              <a:gd name="connsiteY14" fmla="*/ 1200784 h 1748714"/>
              <a:gd name="connsiteX15" fmla="*/ 0 w 3284323"/>
              <a:gd name="connsiteY15" fmla="*/ 600392 h 1748714"/>
              <a:gd name="connsiteX16" fmla="*/ 0 w 3284323"/>
              <a:gd name="connsiteY16" fmla="*/ 0 h 17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4323" h="1748714" fill="none" extrusionOk="0">
                <a:moveTo>
                  <a:pt x="0" y="0"/>
                </a:moveTo>
                <a:cubicBezTo>
                  <a:pt x="285072" y="1153"/>
                  <a:pt x="350137" y="14940"/>
                  <a:pt x="689708" y="0"/>
                </a:cubicBezTo>
                <a:cubicBezTo>
                  <a:pt x="1029279" y="-14940"/>
                  <a:pt x="1169762" y="-3766"/>
                  <a:pt x="1313729" y="0"/>
                </a:cubicBezTo>
                <a:cubicBezTo>
                  <a:pt x="1457696" y="3766"/>
                  <a:pt x="1678930" y="-13272"/>
                  <a:pt x="2036280" y="0"/>
                </a:cubicBezTo>
                <a:cubicBezTo>
                  <a:pt x="2393630" y="13272"/>
                  <a:pt x="2418697" y="-4637"/>
                  <a:pt x="2627458" y="0"/>
                </a:cubicBezTo>
                <a:cubicBezTo>
                  <a:pt x="2836219" y="4637"/>
                  <a:pt x="3102107" y="9173"/>
                  <a:pt x="3284323" y="0"/>
                </a:cubicBezTo>
                <a:cubicBezTo>
                  <a:pt x="3270621" y="248514"/>
                  <a:pt x="3288493" y="277816"/>
                  <a:pt x="3284323" y="530443"/>
                </a:cubicBezTo>
                <a:cubicBezTo>
                  <a:pt x="3280153" y="783070"/>
                  <a:pt x="3308706" y="866653"/>
                  <a:pt x="3284323" y="1095861"/>
                </a:cubicBezTo>
                <a:cubicBezTo>
                  <a:pt x="3259940" y="1325069"/>
                  <a:pt x="3287052" y="1456941"/>
                  <a:pt x="3284323" y="1748714"/>
                </a:cubicBezTo>
                <a:cubicBezTo>
                  <a:pt x="2978806" y="1767377"/>
                  <a:pt x="2774398" y="1740821"/>
                  <a:pt x="2594615" y="1748714"/>
                </a:cubicBezTo>
                <a:cubicBezTo>
                  <a:pt x="2414832" y="1756607"/>
                  <a:pt x="2162883" y="1721366"/>
                  <a:pt x="1937751" y="1748714"/>
                </a:cubicBezTo>
                <a:cubicBezTo>
                  <a:pt x="1712619" y="1776062"/>
                  <a:pt x="1509257" y="1722576"/>
                  <a:pt x="1346572" y="1748714"/>
                </a:cubicBezTo>
                <a:cubicBezTo>
                  <a:pt x="1183887" y="1774852"/>
                  <a:pt x="1011652" y="1730858"/>
                  <a:pt x="788238" y="1748714"/>
                </a:cubicBezTo>
                <a:cubicBezTo>
                  <a:pt x="564824" y="1766570"/>
                  <a:pt x="323348" y="1709532"/>
                  <a:pt x="0" y="1748714"/>
                </a:cubicBezTo>
                <a:cubicBezTo>
                  <a:pt x="-16934" y="1540355"/>
                  <a:pt x="25931" y="1355731"/>
                  <a:pt x="0" y="1200784"/>
                </a:cubicBezTo>
                <a:cubicBezTo>
                  <a:pt x="-25931" y="1045837"/>
                  <a:pt x="-24179" y="833702"/>
                  <a:pt x="0" y="600392"/>
                </a:cubicBezTo>
                <a:cubicBezTo>
                  <a:pt x="24179" y="367082"/>
                  <a:pt x="1772" y="214742"/>
                  <a:pt x="0" y="0"/>
                </a:cubicBezTo>
                <a:close/>
              </a:path>
              <a:path w="3284323" h="1748714" stroke="0" extrusionOk="0">
                <a:moveTo>
                  <a:pt x="0" y="0"/>
                </a:moveTo>
                <a:cubicBezTo>
                  <a:pt x="291722" y="34483"/>
                  <a:pt x="564061" y="28393"/>
                  <a:pt x="722551" y="0"/>
                </a:cubicBezTo>
                <a:cubicBezTo>
                  <a:pt x="881041" y="-28393"/>
                  <a:pt x="1088638" y="-30934"/>
                  <a:pt x="1346572" y="0"/>
                </a:cubicBezTo>
                <a:cubicBezTo>
                  <a:pt x="1604506" y="30934"/>
                  <a:pt x="1672339" y="7429"/>
                  <a:pt x="1904907" y="0"/>
                </a:cubicBezTo>
                <a:cubicBezTo>
                  <a:pt x="2137475" y="-7429"/>
                  <a:pt x="2257639" y="-20840"/>
                  <a:pt x="2528929" y="0"/>
                </a:cubicBezTo>
                <a:cubicBezTo>
                  <a:pt x="2800219" y="20840"/>
                  <a:pt x="3076578" y="815"/>
                  <a:pt x="3284323" y="0"/>
                </a:cubicBezTo>
                <a:cubicBezTo>
                  <a:pt x="3291330" y="205350"/>
                  <a:pt x="3278696" y="348434"/>
                  <a:pt x="3284323" y="547930"/>
                </a:cubicBezTo>
                <a:cubicBezTo>
                  <a:pt x="3289951" y="747426"/>
                  <a:pt x="3261571" y="892302"/>
                  <a:pt x="3284323" y="1113348"/>
                </a:cubicBezTo>
                <a:cubicBezTo>
                  <a:pt x="3307075" y="1334394"/>
                  <a:pt x="3309657" y="1571355"/>
                  <a:pt x="3284323" y="1748714"/>
                </a:cubicBezTo>
                <a:cubicBezTo>
                  <a:pt x="3093975" y="1715145"/>
                  <a:pt x="2858838" y="1757873"/>
                  <a:pt x="2594615" y="1748714"/>
                </a:cubicBezTo>
                <a:cubicBezTo>
                  <a:pt x="2330392" y="1739555"/>
                  <a:pt x="2136064" y="1759617"/>
                  <a:pt x="1937751" y="1748714"/>
                </a:cubicBezTo>
                <a:cubicBezTo>
                  <a:pt x="1739438" y="1737811"/>
                  <a:pt x="1549007" y="1767651"/>
                  <a:pt x="1313729" y="1748714"/>
                </a:cubicBezTo>
                <a:cubicBezTo>
                  <a:pt x="1078451" y="1729777"/>
                  <a:pt x="844301" y="1768830"/>
                  <a:pt x="591178" y="1748714"/>
                </a:cubicBezTo>
                <a:cubicBezTo>
                  <a:pt x="338055" y="1728598"/>
                  <a:pt x="258664" y="1746704"/>
                  <a:pt x="0" y="1748714"/>
                </a:cubicBezTo>
                <a:cubicBezTo>
                  <a:pt x="13744" y="1624643"/>
                  <a:pt x="-5885" y="1404725"/>
                  <a:pt x="0" y="1218271"/>
                </a:cubicBezTo>
                <a:cubicBezTo>
                  <a:pt x="5885" y="1031817"/>
                  <a:pt x="7778" y="825951"/>
                  <a:pt x="0" y="652853"/>
                </a:cubicBezTo>
                <a:cubicBezTo>
                  <a:pt x="-7778" y="479755"/>
                  <a:pt x="22505" y="284678"/>
                  <a:pt x="0" y="0"/>
                </a:cubicBezTo>
                <a:close/>
              </a:path>
            </a:pathLst>
          </a:custGeom>
          <a:solidFill>
            <a:srgbClr val="7FBA00"/>
          </a:solidFill>
          <a:ln w="19050"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1007334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Azure Container Instances</a:t>
            </a:r>
            <a:endParaRPr lang="en-US" sz="24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6AE513-0F71-47B0-B9C1-3B251098CCD2}"/>
              </a:ext>
            </a:extLst>
          </p:cNvPr>
          <p:cNvSpPr/>
          <p:nvPr/>
        </p:nvSpPr>
        <p:spPr bwMode="auto">
          <a:xfrm>
            <a:off x="4453839" y="3931920"/>
            <a:ext cx="3284322" cy="1748714"/>
          </a:xfrm>
          <a:custGeom>
            <a:avLst/>
            <a:gdLst>
              <a:gd name="connsiteX0" fmla="*/ 0 w 3284322"/>
              <a:gd name="connsiteY0" fmla="*/ 0 h 1748714"/>
              <a:gd name="connsiteX1" fmla="*/ 624021 w 3284322"/>
              <a:gd name="connsiteY1" fmla="*/ 0 h 1748714"/>
              <a:gd name="connsiteX2" fmla="*/ 1215199 w 3284322"/>
              <a:gd name="connsiteY2" fmla="*/ 0 h 1748714"/>
              <a:gd name="connsiteX3" fmla="*/ 1839220 w 3284322"/>
              <a:gd name="connsiteY3" fmla="*/ 0 h 1748714"/>
              <a:gd name="connsiteX4" fmla="*/ 2463242 w 3284322"/>
              <a:gd name="connsiteY4" fmla="*/ 0 h 1748714"/>
              <a:gd name="connsiteX5" fmla="*/ 3284322 w 3284322"/>
              <a:gd name="connsiteY5" fmla="*/ 0 h 1748714"/>
              <a:gd name="connsiteX6" fmla="*/ 3284322 w 3284322"/>
              <a:gd name="connsiteY6" fmla="*/ 617879 h 1748714"/>
              <a:gd name="connsiteX7" fmla="*/ 3284322 w 3284322"/>
              <a:gd name="connsiteY7" fmla="*/ 1183296 h 1748714"/>
              <a:gd name="connsiteX8" fmla="*/ 3284322 w 3284322"/>
              <a:gd name="connsiteY8" fmla="*/ 1748714 h 1748714"/>
              <a:gd name="connsiteX9" fmla="*/ 2627458 w 3284322"/>
              <a:gd name="connsiteY9" fmla="*/ 1748714 h 1748714"/>
              <a:gd name="connsiteX10" fmla="*/ 2069123 w 3284322"/>
              <a:gd name="connsiteY10" fmla="*/ 1748714 h 1748714"/>
              <a:gd name="connsiteX11" fmla="*/ 1346572 w 3284322"/>
              <a:gd name="connsiteY11" fmla="*/ 1748714 h 1748714"/>
              <a:gd name="connsiteX12" fmla="*/ 656864 w 3284322"/>
              <a:gd name="connsiteY12" fmla="*/ 1748714 h 1748714"/>
              <a:gd name="connsiteX13" fmla="*/ 0 w 3284322"/>
              <a:gd name="connsiteY13" fmla="*/ 1748714 h 1748714"/>
              <a:gd name="connsiteX14" fmla="*/ 0 w 3284322"/>
              <a:gd name="connsiteY14" fmla="*/ 1183296 h 1748714"/>
              <a:gd name="connsiteX15" fmla="*/ 0 w 3284322"/>
              <a:gd name="connsiteY15" fmla="*/ 582905 h 1748714"/>
              <a:gd name="connsiteX16" fmla="*/ 0 w 3284322"/>
              <a:gd name="connsiteY16" fmla="*/ 0 h 17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4322" h="1748714" fill="none" extrusionOk="0">
                <a:moveTo>
                  <a:pt x="0" y="0"/>
                </a:moveTo>
                <a:cubicBezTo>
                  <a:pt x="179664" y="29922"/>
                  <a:pt x="445593" y="9603"/>
                  <a:pt x="624021" y="0"/>
                </a:cubicBezTo>
                <a:cubicBezTo>
                  <a:pt x="802449" y="-9603"/>
                  <a:pt x="1001684" y="-18359"/>
                  <a:pt x="1215199" y="0"/>
                </a:cubicBezTo>
                <a:cubicBezTo>
                  <a:pt x="1428714" y="18359"/>
                  <a:pt x="1563681" y="11012"/>
                  <a:pt x="1839220" y="0"/>
                </a:cubicBezTo>
                <a:cubicBezTo>
                  <a:pt x="2114759" y="-11012"/>
                  <a:pt x="2275231" y="19173"/>
                  <a:pt x="2463242" y="0"/>
                </a:cubicBezTo>
                <a:cubicBezTo>
                  <a:pt x="2651253" y="-19173"/>
                  <a:pt x="2901722" y="30697"/>
                  <a:pt x="3284322" y="0"/>
                </a:cubicBezTo>
                <a:cubicBezTo>
                  <a:pt x="3258704" y="291564"/>
                  <a:pt x="3260573" y="395569"/>
                  <a:pt x="3284322" y="617879"/>
                </a:cubicBezTo>
                <a:cubicBezTo>
                  <a:pt x="3308071" y="840189"/>
                  <a:pt x="3262155" y="1018614"/>
                  <a:pt x="3284322" y="1183296"/>
                </a:cubicBezTo>
                <a:cubicBezTo>
                  <a:pt x="3306489" y="1347978"/>
                  <a:pt x="3311410" y="1593096"/>
                  <a:pt x="3284322" y="1748714"/>
                </a:cubicBezTo>
                <a:cubicBezTo>
                  <a:pt x="3061769" y="1738069"/>
                  <a:pt x="2792615" y="1761931"/>
                  <a:pt x="2627458" y="1748714"/>
                </a:cubicBezTo>
                <a:cubicBezTo>
                  <a:pt x="2462301" y="1735497"/>
                  <a:pt x="2189308" y="1758262"/>
                  <a:pt x="2069123" y="1748714"/>
                </a:cubicBezTo>
                <a:cubicBezTo>
                  <a:pt x="1948939" y="1739166"/>
                  <a:pt x="1640987" y="1749878"/>
                  <a:pt x="1346572" y="1748714"/>
                </a:cubicBezTo>
                <a:cubicBezTo>
                  <a:pt x="1052157" y="1747550"/>
                  <a:pt x="910802" y="1778352"/>
                  <a:pt x="656864" y="1748714"/>
                </a:cubicBezTo>
                <a:cubicBezTo>
                  <a:pt x="402926" y="1719076"/>
                  <a:pt x="173189" y="1761824"/>
                  <a:pt x="0" y="1748714"/>
                </a:cubicBezTo>
                <a:cubicBezTo>
                  <a:pt x="-1968" y="1495951"/>
                  <a:pt x="-6840" y="1412341"/>
                  <a:pt x="0" y="1183296"/>
                </a:cubicBezTo>
                <a:cubicBezTo>
                  <a:pt x="6840" y="954251"/>
                  <a:pt x="-6853" y="782612"/>
                  <a:pt x="0" y="582905"/>
                </a:cubicBezTo>
                <a:cubicBezTo>
                  <a:pt x="6853" y="383198"/>
                  <a:pt x="7278" y="216122"/>
                  <a:pt x="0" y="0"/>
                </a:cubicBezTo>
                <a:close/>
              </a:path>
              <a:path w="3284322" h="1748714" stroke="0" extrusionOk="0">
                <a:moveTo>
                  <a:pt x="0" y="0"/>
                </a:moveTo>
                <a:cubicBezTo>
                  <a:pt x="184192" y="28315"/>
                  <a:pt x="409347" y="-25787"/>
                  <a:pt x="624021" y="0"/>
                </a:cubicBezTo>
                <a:cubicBezTo>
                  <a:pt x="838695" y="25787"/>
                  <a:pt x="1067699" y="18971"/>
                  <a:pt x="1215199" y="0"/>
                </a:cubicBezTo>
                <a:cubicBezTo>
                  <a:pt x="1362699" y="-18971"/>
                  <a:pt x="1621268" y="5001"/>
                  <a:pt x="1904907" y="0"/>
                </a:cubicBezTo>
                <a:cubicBezTo>
                  <a:pt x="2188546" y="-5001"/>
                  <a:pt x="2401481" y="-1586"/>
                  <a:pt x="2561771" y="0"/>
                </a:cubicBezTo>
                <a:cubicBezTo>
                  <a:pt x="2722061" y="1586"/>
                  <a:pt x="2972948" y="7991"/>
                  <a:pt x="3284322" y="0"/>
                </a:cubicBezTo>
                <a:cubicBezTo>
                  <a:pt x="3269269" y="137193"/>
                  <a:pt x="3294973" y="300315"/>
                  <a:pt x="3284322" y="565418"/>
                </a:cubicBezTo>
                <a:cubicBezTo>
                  <a:pt x="3273671" y="830521"/>
                  <a:pt x="3275199" y="854396"/>
                  <a:pt x="3284322" y="1095861"/>
                </a:cubicBezTo>
                <a:cubicBezTo>
                  <a:pt x="3293445" y="1337326"/>
                  <a:pt x="3311104" y="1479106"/>
                  <a:pt x="3284322" y="1748714"/>
                </a:cubicBezTo>
                <a:cubicBezTo>
                  <a:pt x="3095783" y="1740742"/>
                  <a:pt x="2839384" y="1745019"/>
                  <a:pt x="2627458" y="1748714"/>
                </a:cubicBezTo>
                <a:cubicBezTo>
                  <a:pt x="2415532" y="1752409"/>
                  <a:pt x="2158648" y="1775725"/>
                  <a:pt x="2003436" y="1748714"/>
                </a:cubicBezTo>
                <a:cubicBezTo>
                  <a:pt x="1848224" y="1721703"/>
                  <a:pt x="1498681" y="1770002"/>
                  <a:pt x="1313729" y="1748714"/>
                </a:cubicBezTo>
                <a:cubicBezTo>
                  <a:pt x="1128777" y="1727426"/>
                  <a:pt x="859512" y="1767336"/>
                  <a:pt x="656864" y="1748714"/>
                </a:cubicBezTo>
                <a:cubicBezTo>
                  <a:pt x="454217" y="1730092"/>
                  <a:pt x="234233" y="1781491"/>
                  <a:pt x="0" y="1748714"/>
                </a:cubicBezTo>
                <a:cubicBezTo>
                  <a:pt x="-21104" y="1544944"/>
                  <a:pt x="-5103" y="1367306"/>
                  <a:pt x="0" y="1183296"/>
                </a:cubicBezTo>
                <a:cubicBezTo>
                  <a:pt x="5103" y="999286"/>
                  <a:pt x="11379" y="870980"/>
                  <a:pt x="0" y="600392"/>
                </a:cubicBezTo>
                <a:cubicBezTo>
                  <a:pt x="-11379" y="329804"/>
                  <a:pt x="9407" y="217232"/>
                  <a:pt x="0" y="0"/>
                </a:cubicBezTo>
                <a:close/>
              </a:path>
            </a:pathLst>
          </a:custGeom>
          <a:solidFill>
            <a:srgbClr val="00B294"/>
          </a:solidFill>
          <a:ln w="19050"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70105010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Containers for Azure Batch</a:t>
            </a:r>
            <a:endParaRPr lang="en-US" sz="24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C7D887-248F-44DC-BE7C-DC61D054FA3B}"/>
              </a:ext>
            </a:extLst>
          </p:cNvPr>
          <p:cNvSpPr/>
          <p:nvPr/>
        </p:nvSpPr>
        <p:spPr bwMode="auto">
          <a:xfrm>
            <a:off x="7525992" y="3931920"/>
            <a:ext cx="3284329" cy="1748714"/>
          </a:xfrm>
          <a:custGeom>
            <a:avLst/>
            <a:gdLst>
              <a:gd name="connsiteX0" fmla="*/ 0 w 3284329"/>
              <a:gd name="connsiteY0" fmla="*/ 0 h 1748714"/>
              <a:gd name="connsiteX1" fmla="*/ 689709 w 3284329"/>
              <a:gd name="connsiteY1" fmla="*/ 0 h 1748714"/>
              <a:gd name="connsiteX2" fmla="*/ 1379418 w 3284329"/>
              <a:gd name="connsiteY2" fmla="*/ 0 h 1748714"/>
              <a:gd name="connsiteX3" fmla="*/ 2036284 w 3284329"/>
              <a:gd name="connsiteY3" fmla="*/ 0 h 1748714"/>
              <a:gd name="connsiteX4" fmla="*/ 2660306 w 3284329"/>
              <a:gd name="connsiteY4" fmla="*/ 0 h 1748714"/>
              <a:gd name="connsiteX5" fmla="*/ 3284329 w 3284329"/>
              <a:gd name="connsiteY5" fmla="*/ 0 h 1748714"/>
              <a:gd name="connsiteX6" fmla="*/ 3284329 w 3284329"/>
              <a:gd name="connsiteY6" fmla="*/ 600392 h 1748714"/>
              <a:gd name="connsiteX7" fmla="*/ 3284329 w 3284329"/>
              <a:gd name="connsiteY7" fmla="*/ 1183296 h 1748714"/>
              <a:gd name="connsiteX8" fmla="*/ 3284329 w 3284329"/>
              <a:gd name="connsiteY8" fmla="*/ 1748714 h 1748714"/>
              <a:gd name="connsiteX9" fmla="*/ 2693150 w 3284329"/>
              <a:gd name="connsiteY9" fmla="*/ 1748714 h 1748714"/>
              <a:gd name="connsiteX10" fmla="*/ 2101971 w 3284329"/>
              <a:gd name="connsiteY10" fmla="*/ 1748714 h 1748714"/>
              <a:gd name="connsiteX11" fmla="*/ 1445105 w 3284329"/>
              <a:gd name="connsiteY11" fmla="*/ 1748714 h 1748714"/>
              <a:gd name="connsiteX12" fmla="*/ 853926 w 3284329"/>
              <a:gd name="connsiteY12" fmla="*/ 1748714 h 1748714"/>
              <a:gd name="connsiteX13" fmla="*/ 0 w 3284329"/>
              <a:gd name="connsiteY13" fmla="*/ 1748714 h 1748714"/>
              <a:gd name="connsiteX14" fmla="*/ 0 w 3284329"/>
              <a:gd name="connsiteY14" fmla="*/ 1218271 h 1748714"/>
              <a:gd name="connsiteX15" fmla="*/ 0 w 3284329"/>
              <a:gd name="connsiteY15" fmla="*/ 635366 h 1748714"/>
              <a:gd name="connsiteX16" fmla="*/ 0 w 3284329"/>
              <a:gd name="connsiteY16" fmla="*/ 0 h 17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4329" h="1748714" fill="none" extrusionOk="0">
                <a:moveTo>
                  <a:pt x="0" y="0"/>
                </a:moveTo>
                <a:cubicBezTo>
                  <a:pt x="240899" y="-5324"/>
                  <a:pt x="497385" y="-10979"/>
                  <a:pt x="689709" y="0"/>
                </a:cubicBezTo>
                <a:cubicBezTo>
                  <a:pt x="882033" y="10979"/>
                  <a:pt x="1239582" y="-5574"/>
                  <a:pt x="1379418" y="0"/>
                </a:cubicBezTo>
                <a:cubicBezTo>
                  <a:pt x="1519254" y="5574"/>
                  <a:pt x="1784431" y="11012"/>
                  <a:pt x="2036284" y="0"/>
                </a:cubicBezTo>
                <a:cubicBezTo>
                  <a:pt x="2288137" y="-11012"/>
                  <a:pt x="2518422" y="-8442"/>
                  <a:pt x="2660306" y="0"/>
                </a:cubicBezTo>
                <a:cubicBezTo>
                  <a:pt x="2802190" y="8442"/>
                  <a:pt x="3002807" y="-18964"/>
                  <a:pt x="3284329" y="0"/>
                </a:cubicBezTo>
                <a:cubicBezTo>
                  <a:pt x="3303018" y="239142"/>
                  <a:pt x="3293846" y="441329"/>
                  <a:pt x="3284329" y="600392"/>
                </a:cubicBezTo>
                <a:cubicBezTo>
                  <a:pt x="3274812" y="759455"/>
                  <a:pt x="3288841" y="1022625"/>
                  <a:pt x="3284329" y="1183296"/>
                </a:cubicBezTo>
                <a:cubicBezTo>
                  <a:pt x="3279817" y="1343967"/>
                  <a:pt x="3258133" y="1569517"/>
                  <a:pt x="3284329" y="1748714"/>
                </a:cubicBezTo>
                <a:cubicBezTo>
                  <a:pt x="3087126" y="1761228"/>
                  <a:pt x="2954307" y="1726112"/>
                  <a:pt x="2693150" y="1748714"/>
                </a:cubicBezTo>
                <a:cubicBezTo>
                  <a:pt x="2431993" y="1771316"/>
                  <a:pt x="2273671" y="1753500"/>
                  <a:pt x="2101971" y="1748714"/>
                </a:cubicBezTo>
                <a:cubicBezTo>
                  <a:pt x="1930271" y="1743928"/>
                  <a:pt x="1695819" y="1718714"/>
                  <a:pt x="1445105" y="1748714"/>
                </a:cubicBezTo>
                <a:cubicBezTo>
                  <a:pt x="1194391" y="1778714"/>
                  <a:pt x="1122903" y="1759172"/>
                  <a:pt x="853926" y="1748714"/>
                </a:cubicBezTo>
                <a:cubicBezTo>
                  <a:pt x="584949" y="1738256"/>
                  <a:pt x="268136" y="1726381"/>
                  <a:pt x="0" y="1748714"/>
                </a:cubicBezTo>
                <a:cubicBezTo>
                  <a:pt x="-19471" y="1564703"/>
                  <a:pt x="12349" y="1361543"/>
                  <a:pt x="0" y="1218271"/>
                </a:cubicBezTo>
                <a:cubicBezTo>
                  <a:pt x="-12349" y="1074999"/>
                  <a:pt x="23723" y="820286"/>
                  <a:pt x="0" y="635366"/>
                </a:cubicBezTo>
                <a:cubicBezTo>
                  <a:pt x="-23723" y="450446"/>
                  <a:pt x="18891" y="270343"/>
                  <a:pt x="0" y="0"/>
                </a:cubicBezTo>
                <a:close/>
              </a:path>
              <a:path w="3284329" h="1748714" stroke="0" extrusionOk="0">
                <a:moveTo>
                  <a:pt x="0" y="0"/>
                </a:moveTo>
                <a:cubicBezTo>
                  <a:pt x="166115" y="27058"/>
                  <a:pt x="458241" y="-17217"/>
                  <a:pt x="722552" y="0"/>
                </a:cubicBezTo>
                <a:cubicBezTo>
                  <a:pt x="986863" y="17217"/>
                  <a:pt x="1104208" y="11716"/>
                  <a:pt x="1412261" y="0"/>
                </a:cubicBezTo>
                <a:cubicBezTo>
                  <a:pt x="1720314" y="-11716"/>
                  <a:pt x="1839159" y="9539"/>
                  <a:pt x="2003441" y="0"/>
                </a:cubicBezTo>
                <a:cubicBezTo>
                  <a:pt x="2167723" y="-9539"/>
                  <a:pt x="2448144" y="6252"/>
                  <a:pt x="2693150" y="0"/>
                </a:cubicBezTo>
                <a:cubicBezTo>
                  <a:pt x="2938156" y="-6252"/>
                  <a:pt x="3125962" y="14817"/>
                  <a:pt x="3284329" y="0"/>
                </a:cubicBezTo>
                <a:cubicBezTo>
                  <a:pt x="3311822" y="229660"/>
                  <a:pt x="3306903" y="307353"/>
                  <a:pt x="3284329" y="600392"/>
                </a:cubicBezTo>
                <a:cubicBezTo>
                  <a:pt x="3261755" y="893431"/>
                  <a:pt x="3277550" y="911171"/>
                  <a:pt x="3284329" y="1183296"/>
                </a:cubicBezTo>
                <a:cubicBezTo>
                  <a:pt x="3291108" y="1455421"/>
                  <a:pt x="3263351" y="1628945"/>
                  <a:pt x="3284329" y="1748714"/>
                </a:cubicBezTo>
                <a:cubicBezTo>
                  <a:pt x="3103459" y="1770965"/>
                  <a:pt x="2814774" y="1761751"/>
                  <a:pt x="2627463" y="1748714"/>
                </a:cubicBezTo>
                <a:cubicBezTo>
                  <a:pt x="2440152" y="1735677"/>
                  <a:pt x="2161279" y="1780843"/>
                  <a:pt x="1937754" y="1748714"/>
                </a:cubicBezTo>
                <a:cubicBezTo>
                  <a:pt x="1714229" y="1716585"/>
                  <a:pt x="1556905" y="1746004"/>
                  <a:pt x="1215202" y="1748714"/>
                </a:cubicBezTo>
                <a:cubicBezTo>
                  <a:pt x="873499" y="1751424"/>
                  <a:pt x="564135" y="1770741"/>
                  <a:pt x="0" y="1748714"/>
                </a:cubicBezTo>
                <a:cubicBezTo>
                  <a:pt x="-10010" y="1598898"/>
                  <a:pt x="-22862" y="1395353"/>
                  <a:pt x="0" y="1200784"/>
                </a:cubicBezTo>
                <a:cubicBezTo>
                  <a:pt x="22862" y="1006215"/>
                  <a:pt x="9784" y="858964"/>
                  <a:pt x="0" y="670340"/>
                </a:cubicBezTo>
                <a:cubicBezTo>
                  <a:pt x="-9784" y="481716"/>
                  <a:pt x="30002" y="298739"/>
                  <a:pt x="0" y="0"/>
                </a:cubicBezTo>
                <a:close/>
              </a:path>
            </a:pathLst>
          </a:custGeom>
          <a:solidFill>
            <a:srgbClr val="FFB900"/>
          </a:solidFill>
          <a:ln w="19050"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3250348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sr-Latn-R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Azure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356417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</p:bldLst>
  </p:timing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TK2020" id="{361AAFC8-BDD4-714C-9331-D7FAA43C9145}" vid="{9105411E-09E5-9345-BB89-1CB24DECF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30a2e83-186a-4a0f-ab27-bee8a8096ab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NTK2020</Template>
  <TotalTime>929</TotalTime>
  <Words>522</Words>
  <Application>Microsoft Office PowerPoint</Application>
  <PresentationFormat>Widescreen</PresentationFormat>
  <Paragraphs>111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Containers in Azure Your first steps</vt:lpstr>
      <vt:lpstr>Who am I</vt:lpstr>
      <vt:lpstr>Agenda</vt:lpstr>
      <vt:lpstr>Containers vs. Virtual Machines</vt:lpstr>
      <vt:lpstr>Containers vs. Virtual Machines</vt:lpstr>
      <vt:lpstr>The benefits of using containers</vt:lpstr>
      <vt:lpstr>The benefits of using containers</vt:lpstr>
      <vt:lpstr>Running Containers in Azure</vt:lpstr>
      <vt:lpstr>Running Containers in Azure</vt:lpstr>
      <vt:lpstr>Docker VM vs. Azure Container Instances</vt:lpstr>
      <vt:lpstr>Multi-container Groups</vt:lpstr>
      <vt:lpstr>Azure Container Registry</vt:lpstr>
      <vt:lpstr>Demo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Vladimir Stefanović</dc:creator>
  <cp:keywords/>
  <dc:description/>
  <cp:lastModifiedBy>Vladimir Stefanović</cp:lastModifiedBy>
  <cp:revision>23</cp:revision>
  <dcterms:created xsi:type="dcterms:W3CDTF">2020-11-20T19:39:04Z</dcterms:created>
  <dcterms:modified xsi:type="dcterms:W3CDTF">2020-11-25T14:43:15Z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